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34" r:id="rId5"/>
    <p:sldMasterId id="2147483832" r:id="rId6"/>
  </p:sldMasterIdLst>
  <p:notesMasterIdLst>
    <p:notesMasterId r:id="rId24"/>
  </p:notesMasterIdLst>
  <p:handoutMasterIdLst>
    <p:handoutMasterId r:id="rId25"/>
  </p:handoutMasterIdLst>
  <p:sldIdLst>
    <p:sldId id="337" r:id="rId7"/>
    <p:sldId id="985" r:id="rId8"/>
    <p:sldId id="989" r:id="rId9"/>
    <p:sldId id="363" r:id="rId10"/>
    <p:sldId id="365" r:id="rId11"/>
    <p:sldId id="366" r:id="rId12"/>
    <p:sldId id="990" r:id="rId13"/>
    <p:sldId id="977" r:id="rId14"/>
    <p:sldId id="988" r:id="rId15"/>
    <p:sldId id="984" r:id="rId16"/>
    <p:sldId id="986" r:id="rId17"/>
    <p:sldId id="979" r:id="rId18"/>
    <p:sldId id="980" r:id="rId19"/>
    <p:sldId id="981" r:id="rId20"/>
    <p:sldId id="987" r:id="rId21"/>
    <p:sldId id="391" r:id="rId22"/>
    <p:sldId id="947" r:id="rId23"/>
  </p:sldIdLst>
  <p:sldSz cx="12192000" cy="6858000"/>
  <p:notesSz cx="7004050" cy="9290050"/>
  <p:embeddedFontLst>
    <p:embeddedFont>
      <p:font typeface="Arial Black" panose="020B0A04020102020204" pitchFamily="34" charset="0"/>
      <p:bold r:id="rId26"/>
    </p:embeddedFont>
    <p:embeddedFont>
      <p:font typeface="Century Gothic" panose="020B0502020202020204" pitchFamily="34" charset="0"/>
      <p:regular r:id="rId27"/>
      <p:bold r:id="rId28"/>
      <p:italic r:id="rId29"/>
      <p:boldItalic r:id="rId30"/>
    </p:embeddedFont>
    <p:embeddedFont>
      <p:font typeface="Nunito" pitchFamily="2" charset="0"/>
      <p:regular r:id="rId31"/>
      <p:bold r:id="rId32"/>
      <p:italic r:id="rId33"/>
      <p:boldItalic r:id="rId34"/>
    </p:embeddedFont>
  </p:embeddedFontLst>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43" autoAdjust="0"/>
    <p:restoredTop sz="94731" autoAdjust="0"/>
  </p:normalViewPr>
  <p:slideViewPr>
    <p:cSldViewPr snapToGrid="0">
      <p:cViewPr>
        <p:scale>
          <a:sx n="50" d="100"/>
          <a:sy n="50" d="100"/>
        </p:scale>
        <p:origin x="1508" y="472"/>
      </p:cViewPr>
      <p:guideLst>
        <p:guide pos="3840"/>
        <p:guide orient="horz" pos="2136"/>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66" d="100"/>
          <a:sy n="66" d="100"/>
        </p:scale>
        <p:origin x="2332" y="-3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font" Target="fonts/font9.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6.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gs" Target="tags/tag1.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US"/>
          </a:p>
        </p:txBody>
      </p:sp>
      <p:sp>
        <p:nvSpPr>
          <p:cNvPr id="3" name="Date Placeholder 2"/>
          <p:cNvSpPr>
            <a:spLocks noGrp="1"/>
          </p:cNvSpPr>
          <p:nvPr>
            <p:ph type="dt" sz="quarter" idx="1"/>
          </p:nvPr>
        </p:nvSpPr>
        <p:spPr>
          <a:xfrm>
            <a:off x="3967341" y="0"/>
            <a:ext cx="3035088" cy="466116"/>
          </a:xfrm>
          <a:prstGeom prst="rect">
            <a:avLst/>
          </a:prstGeom>
        </p:spPr>
        <p:txBody>
          <a:bodyPr vert="horz" lIns="93104" tIns="46552" rIns="93104" bIns="46552" rtlCol="0"/>
          <a:lstStyle>
            <a:lvl1pPr algn="r">
              <a:defRPr sz="1200"/>
            </a:lvl1pPr>
          </a:lstStyle>
          <a:p>
            <a:fld id="{C16D55C4-E52F-4810-9BEF-96FA1E00A5BB}" type="datetimeFigureOut">
              <a:rPr lang="en-US" smtClean="0"/>
              <a:t>5/9/2025</a:t>
            </a:fld>
            <a:endParaRPr lang="en-US"/>
          </a:p>
        </p:txBody>
      </p:sp>
      <p:sp>
        <p:nvSpPr>
          <p:cNvPr id="4" name="Footer Placeholder 3"/>
          <p:cNvSpPr>
            <a:spLocks noGrp="1"/>
          </p:cNvSpPr>
          <p:nvPr>
            <p:ph type="ftr" sz="quarter" idx="2"/>
          </p:nvPr>
        </p:nvSpPr>
        <p:spPr>
          <a:xfrm>
            <a:off x="0" y="8823936"/>
            <a:ext cx="3035088" cy="466115"/>
          </a:xfrm>
          <a:prstGeom prst="rect">
            <a:avLst/>
          </a:prstGeom>
        </p:spPr>
        <p:txBody>
          <a:bodyPr vert="horz" lIns="93104" tIns="46552" rIns="93104" bIns="46552" rtlCol="0" anchor="b"/>
          <a:lstStyle>
            <a:lvl1pPr algn="l">
              <a:defRPr sz="1200"/>
            </a:lvl1pPr>
          </a:lstStyle>
          <a:p>
            <a:endParaRPr lang="en-US"/>
          </a:p>
        </p:txBody>
      </p:sp>
      <p:sp>
        <p:nvSpPr>
          <p:cNvPr id="5" name="Slide Number Placeholder 4"/>
          <p:cNvSpPr>
            <a:spLocks noGrp="1"/>
          </p:cNvSpPr>
          <p:nvPr>
            <p:ph type="sldNum" sz="quarter" idx="3"/>
          </p:nvPr>
        </p:nvSpPr>
        <p:spPr>
          <a:xfrm>
            <a:off x="3967341" y="8823936"/>
            <a:ext cx="3035088" cy="466115"/>
          </a:xfrm>
          <a:prstGeom prst="rect">
            <a:avLst/>
          </a:prstGeom>
        </p:spPr>
        <p:txBody>
          <a:bodyPr vert="horz" lIns="93104" tIns="46552" rIns="93104" bIns="46552" rtlCol="0" anchor="b"/>
          <a:lstStyle>
            <a:lvl1pPr algn="r">
              <a:defRPr sz="1200"/>
            </a:lvl1pPr>
          </a:lstStyle>
          <a:p>
            <a:fld id="{73AB3237-2851-4DC9-9865-7658E90A74CA}" type="slidenum">
              <a:rPr lang="en-US" smtClean="0"/>
              <a:t>‹#›</a:t>
            </a:fld>
            <a:endParaRPr lang="en-US"/>
          </a:p>
        </p:txBody>
      </p:sp>
    </p:spTree>
    <p:extLst>
      <p:ext uri="{BB962C8B-B14F-4D97-AF65-F5344CB8AC3E}">
        <p14:creationId xmlns:p14="http://schemas.microsoft.com/office/powerpoint/2010/main" val="2911477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US"/>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C619B3CA-2D0D-47C2-ADCA-6F431D6ECA53}" type="datetimeFigureOut">
              <a:rPr lang="en-US" smtClean="0"/>
              <a:t>5/9/2025</a:t>
            </a:fld>
            <a:endParaRPr lang="en-US"/>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US"/>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CD834DAD-DF98-44E2-A25C-0E8DEB5DEE33}" type="slidenum">
              <a:rPr lang="en-US" smtClean="0"/>
              <a:t>‹#›</a:t>
            </a:fld>
            <a:endParaRPr lang="en-US"/>
          </a:p>
        </p:txBody>
      </p:sp>
    </p:spTree>
    <p:extLst>
      <p:ext uri="{BB962C8B-B14F-4D97-AF65-F5344CB8AC3E}">
        <p14:creationId xmlns:p14="http://schemas.microsoft.com/office/powerpoint/2010/main" val="2898033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D834DAD-DF98-44E2-A25C-0E8DEB5DEE33}" type="slidenum">
              <a:rPr lang="en-US" smtClean="0"/>
              <a:t>1</a:t>
            </a:fld>
            <a:endParaRPr lang="en-US"/>
          </a:p>
        </p:txBody>
      </p:sp>
    </p:spTree>
    <p:extLst>
      <p:ext uri="{BB962C8B-B14F-4D97-AF65-F5344CB8AC3E}">
        <p14:creationId xmlns:p14="http://schemas.microsoft.com/office/powerpoint/2010/main" val="126158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2BB61-63F0-2BBE-2314-7A9C64DB1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EE899-D652-9F24-F740-C235D8EBE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F5B41-D4D4-3BDD-6CA8-67B574F417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4128BF-6E77-5E88-A86B-C30E9C8AE248}"/>
              </a:ext>
            </a:extLst>
          </p:cNvPr>
          <p:cNvSpPr>
            <a:spLocks noGrp="1"/>
          </p:cNvSpPr>
          <p:nvPr>
            <p:ph type="sldNum" sz="quarter" idx="5"/>
          </p:nvPr>
        </p:nvSpPr>
        <p:spPr/>
        <p:txBody>
          <a:bodyPr/>
          <a:lstStyle/>
          <a:p>
            <a:fld id="{CD834DAD-DF98-44E2-A25C-0E8DEB5DEE33}" type="slidenum">
              <a:rPr lang="en-US" smtClean="0"/>
              <a:t>2</a:t>
            </a:fld>
            <a:endParaRPr lang="en-US"/>
          </a:p>
        </p:txBody>
      </p:sp>
    </p:spTree>
    <p:extLst>
      <p:ext uri="{BB962C8B-B14F-4D97-AF65-F5344CB8AC3E}">
        <p14:creationId xmlns:p14="http://schemas.microsoft.com/office/powerpoint/2010/main" val="202325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string inverters multiple panels are traditionally used in series to generate a high DC voltage. This is cheap, but there are multiple problems as highlighted. Reliability is less than 10 years, There are multiple single points of failure. Particularly if there is shading, energy harvesting is limited to the lowest energy panel! High cost of installation and maintenance. And most importantly, major safety concerns around HV DC arcing, electric shock and fire incidents causing numerous fatalities and significant property damage.</a:t>
            </a:r>
          </a:p>
        </p:txBody>
      </p:sp>
      <p:sp>
        <p:nvSpPr>
          <p:cNvPr id="4" name="Slide Number Placeholder 3"/>
          <p:cNvSpPr>
            <a:spLocks noGrp="1"/>
          </p:cNvSpPr>
          <p:nvPr>
            <p:ph type="sldNum" sz="quarter" idx="10"/>
          </p:nvPr>
        </p:nvSpPr>
        <p:spPr/>
        <p:txBody>
          <a:bodyPr/>
          <a:lstStyle/>
          <a:p>
            <a:fld id="{CD834DAD-DF98-44E2-A25C-0E8DEB5DEE33}" type="slidenum">
              <a:rPr lang="en-US" smtClean="0"/>
              <a:t>4</a:t>
            </a:fld>
            <a:endParaRPr lang="en-US"/>
          </a:p>
        </p:txBody>
      </p:sp>
    </p:spTree>
    <p:extLst>
      <p:ext uri="{BB962C8B-B14F-4D97-AF65-F5344CB8AC3E}">
        <p14:creationId xmlns:p14="http://schemas.microsoft.com/office/powerpoint/2010/main" val="70252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Adding optimizers for each panel provided individual Maximum Power Point Tracking (MPPT) for each panel, and helped remove the shading problem but despite increasing the cost of system significantly major concerns including HV arcing, electric shock hazard, safety concerns and short life-time of system could not be resolved!</a:t>
            </a:r>
          </a:p>
        </p:txBody>
      </p:sp>
      <p:sp>
        <p:nvSpPr>
          <p:cNvPr id="4" name="Slide Number Placeholder 3"/>
          <p:cNvSpPr>
            <a:spLocks noGrp="1"/>
          </p:cNvSpPr>
          <p:nvPr>
            <p:ph type="sldNum" sz="quarter" idx="10"/>
          </p:nvPr>
        </p:nvSpPr>
        <p:spPr/>
        <p:txBody>
          <a:bodyPr/>
          <a:lstStyle/>
          <a:p>
            <a:fld id="{CD834DAD-DF98-44E2-A25C-0E8DEB5DEE33}" type="slidenum">
              <a:rPr lang="en-US" smtClean="0"/>
              <a:t>5</a:t>
            </a:fld>
            <a:endParaRPr lang="en-US"/>
          </a:p>
        </p:txBody>
      </p:sp>
    </p:spTree>
    <p:extLst>
      <p:ext uri="{BB962C8B-B14F-4D97-AF65-F5344CB8AC3E}">
        <p14:creationId xmlns:p14="http://schemas.microsoft.com/office/powerpoint/2010/main" val="3333330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Disturbed lower power inverters, called microinverters - one for each panel, were introduced to eliminate the HV DC and risk of HV DC arcing and electric shock. However, the cost of the system significantly increased. Also, due to use of electrolytic caps, the microinverters also suffer low reliability and short life of less than 12 years, as explained in next slide. </a:t>
            </a:r>
          </a:p>
        </p:txBody>
      </p:sp>
      <p:sp>
        <p:nvSpPr>
          <p:cNvPr id="4" name="Slide Number Placeholder 3"/>
          <p:cNvSpPr>
            <a:spLocks noGrp="1"/>
          </p:cNvSpPr>
          <p:nvPr>
            <p:ph type="sldNum" sz="quarter" idx="10"/>
          </p:nvPr>
        </p:nvSpPr>
        <p:spPr/>
        <p:txBody>
          <a:bodyPr/>
          <a:lstStyle/>
          <a:p>
            <a:fld id="{CD834DAD-DF98-44E2-A25C-0E8DEB5DEE33}" type="slidenum">
              <a:rPr lang="en-US" smtClean="0"/>
              <a:t>6</a:t>
            </a:fld>
            <a:endParaRPr lang="en-US"/>
          </a:p>
        </p:txBody>
      </p:sp>
    </p:spTree>
    <p:extLst>
      <p:ext uri="{BB962C8B-B14F-4D97-AF65-F5344CB8AC3E}">
        <p14:creationId xmlns:p14="http://schemas.microsoft.com/office/powerpoint/2010/main" val="830683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583B0-5C2F-30FB-FECA-7004FDE1D3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096E8-C4EA-C7EE-FACA-5B1BB03AF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AB11D-24FB-79C5-DAF3-475CB6B1DD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AA6453-FF5D-C905-DD76-829688A7EDA3}"/>
              </a:ext>
            </a:extLst>
          </p:cNvPr>
          <p:cNvSpPr>
            <a:spLocks noGrp="1"/>
          </p:cNvSpPr>
          <p:nvPr>
            <p:ph type="sldNum" sz="quarter" idx="5"/>
          </p:nvPr>
        </p:nvSpPr>
        <p:spPr/>
        <p:txBody>
          <a:bodyPr/>
          <a:lstStyle/>
          <a:p>
            <a:fld id="{CD834DAD-DF98-44E2-A25C-0E8DEB5DEE33}" type="slidenum">
              <a:rPr lang="en-US" smtClean="0"/>
              <a:t>11</a:t>
            </a:fld>
            <a:endParaRPr lang="en-US"/>
          </a:p>
        </p:txBody>
      </p:sp>
    </p:spTree>
    <p:extLst>
      <p:ext uri="{BB962C8B-B14F-4D97-AF65-F5344CB8AC3E}">
        <p14:creationId xmlns:p14="http://schemas.microsoft.com/office/powerpoint/2010/main" val="1653141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0113-21A8-2CAD-E2E1-8AB9BE422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AA299-E619-EB17-F156-48F66E0090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12AC5-C29C-42E9-05A6-F1F18266BC9D}"/>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178C74BA-8A72-314D-39D4-2ED307BD9AEA}"/>
              </a:ext>
            </a:extLst>
          </p:cNvPr>
          <p:cNvSpPr>
            <a:spLocks noGrp="1"/>
          </p:cNvSpPr>
          <p:nvPr>
            <p:ph type="sldNum" sz="quarter" idx="10"/>
          </p:nvPr>
        </p:nvSpPr>
        <p:spPr/>
        <p:txBody>
          <a:bodyPr/>
          <a:lstStyle/>
          <a:p>
            <a:fld id="{CD834DAD-DF98-44E2-A25C-0E8DEB5DEE33}" type="slidenum">
              <a:rPr lang="en-US" smtClean="0"/>
              <a:t>13</a:t>
            </a:fld>
            <a:endParaRPr lang="en-US"/>
          </a:p>
        </p:txBody>
      </p:sp>
    </p:spTree>
    <p:extLst>
      <p:ext uri="{BB962C8B-B14F-4D97-AF65-F5344CB8AC3E}">
        <p14:creationId xmlns:p14="http://schemas.microsoft.com/office/powerpoint/2010/main" val="295834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ABD0F-FB02-E467-8001-686EC8B02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04E023-CC79-6123-A604-148330B87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33A95-1FD0-2351-0E39-403B990D3BBA}"/>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D4765363-A466-0DBE-C1C9-E3C8AA804621}"/>
              </a:ext>
            </a:extLst>
          </p:cNvPr>
          <p:cNvSpPr>
            <a:spLocks noGrp="1"/>
          </p:cNvSpPr>
          <p:nvPr>
            <p:ph type="sldNum" sz="quarter" idx="10"/>
          </p:nvPr>
        </p:nvSpPr>
        <p:spPr/>
        <p:txBody>
          <a:bodyPr/>
          <a:lstStyle/>
          <a:p>
            <a:fld id="{CD834DAD-DF98-44E2-A25C-0E8DEB5DEE33}" type="slidenum">
              <a:rPr lang="en-US" smtClean="0"/>
              <a:t>14</a:t>
            </a:fld>
            <a:endParaRPr lang="en-US"/>
          </a:p>
        </p:txBody>
      </p:sp>
    </p:spTree>
    <p:extLst>
      <p:ext uri="{BB962C8B-B14F-4D97-AF65-F5344CB8AC3E}">
        <p14:creationId xmlns:p14="http://schemas.microsoft.com/office/powerpoint/2010/main" val="1734184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D834DAD-DF98-44E2-A25C-0E8DEB5DEE33}" type="slidenum">
              <a:rPr lang="en-US" smtClean="0"/>
              <a:t>16</a:t>
            </a:fld>
            <a:endParaRPr lang="en-US"/>
          </a:p>
        </p:txBody>
      </p:sp>
    </p:spTree>
    <p:extLst>
      <p:ext uri="{BB962C8B-B14F-4D97-AF65-F5344CB8AC3E}">
        <p14:creationId xmlns:p14="http://schemas.microsoft.com/office/powerpoint/2010/main" val="3126583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p:bg>
      <p:bgPr>
        <a:solidFill>
          <a:schemeClr val="bg1"/>
        </a:solid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0C8C980-E916-437D-9513-4585042C026A}"/>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AA56AD01-41F6-4E20-973C-F507FE825F89}"/>
              </a:ext>
            </a:extLst>
          </p:cNvPr>
          <p:cNvSpPr/>
          <p:nvPr userDrawn="1"/>
        </p:nvSpPr>
        <p:spPr>
          <a:xfrm>
            <a:off x="1" y="0"/>
            <a:ext cx="12191999" cy="6858001"/>
          </a:xfrm>
          <a:prstGeom prst="rect">
            <a:avLst/>
          </a:prstGeom>
          <a:gradFill flip="none" rotWithShape="1">
            <a:gsLst>
              <a:gs pos="100000">
                <a:schemeClr val="accent3">
                  <a:alpha val="80000"/>
                </a:schemeClr>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2" name="Freeform: Shape 51">
            <a:extLst>
              <a:ext uri="{FF2B5EF4-FFF2-40B4-BE49-F238E27FC236}">
                <a16:creationId xmlns:a16="http://schemas.microsoft.com/office/drawing/2014/main" id="{FB1BE178-C8C8-4592-B949-930B0A5646C6}"/>
              </a:ext>
            </a:extLst>
          </p:cNvPr>
          <p:cNvSpPr/>
          <p:nvPr userDrawn="1"/>
        </p:nvSpPr>
        <p:spPr>
          <a:xfrm rot="10800000">
            <a:off x="3624250" y="0"/>
            <a:ext cx="8154203" cy="6858001"/>
          </a:xfrm>
          <a:custGeom>
            <a:avLst/>
            <a:gdLst>
              <a:gd name="connsiteX0" fmla="*/ 1704065 w 8154203"/>
              <a:gd name="connsiteY0" fmla="*/ 0 h 6858001"/>
              <a:gd name="connsiteX1" fmla="*/ 3157417 w 8154203"/>
              <a:gd name="connsiteY1" fmla="*/ 0 h 6858001"/>
              <a:gd name="connsiteX2" fmla="*/ 7952347 w 8154203"/>
              <a:gd name="connsiteY2" fmla="*/ 4794931 h 6858001"/>
              <a:gd name="connsiteX3" fmla="*/ 7952347 w 8154203"/>
              <a:gd name="connsiteY3" fmla="*/ 5769580 h 6858001"/>
              <a:gd name="connsiteX4" fmla="*/ 6863926 w 8154203"/>
              <a:gd name="connsiteY4" fmla="*/ 6858001 h 6858001"/>
              <a:gd name="connsiteX5" fmla="*/ 0 w 8154203"/>
              <a:gd name="connsiteY5" fmla="*/ 6858001 h 6858001"/>
              <a:gd name="connsiteX6" fmla="*/ 0 w 8154203"/>
              <a:gd name="connsiteY6" fmla="*/ 1 h 6858001"/>
              <a:gd name="connsiteX7" fmla="*/ 1704064 w 8154203"/>
              <a:gd name="connsiteY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54202" h="6858001">
                <a:moveTo>
                  <a:pt x="1704065" y="0"/>
                </a:moveTo>
                <a:lnTo>
                  <a:pt x="3157417" y="0"/>
                </a:lnTo>
                <a:lnTo>
                  <a:pt x="7952347" y="4794931"/>
                </a:lnTo>
                <a:cubicBezTo>
                  <a:pt x="8221489" y="5064074"/>
                  <a:pt x="8221489" y="5500438"/>
                  <a:pt x="7952347" y="5769580"/>
                </a:cubicBezTo>
                <a:lnTo>
                  <a:pt x="6863926" y="6858001"/>
                </a:lnTo>
                <a:lnTo>
                  <a:pt x="0" y="6858001"/>
                </a:lnTo>
                <a:lnTo>
                  <a:pt x="0" y="1"/>
                </a:lnTo>
                <a:lnTo>
                  <a:pt x="1704064" y="1"/>
                </a:lnTo>
                <a:close/>
              </a:path>
            </a:pathLst>
          </a:custGeom>
          <a:gradFill>
            <a:gsLst>
              <a:gs pos="0">
                <a:schemeClr val="bg2">
                  <a:alpha val="70000"/>
                </a:schemeClr>
              </a:gs>
              <a:gs pos="100000">
                <a:schemeClr val="bg2">
                  <a:alpha val="2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60" name="Freeform: Shape 59">
            <a:extLst>
              <a:ext uri="{FF2B5EF4-FFF2-40B4-BE49-F238E27FC236}">
                <a16:creationId xmlns:a16="http://schemas.microsoft.com/office/drawing/2014/main" id="{9FCBF5AB-6BFF-4999-B518-161CE33DCDC1}"/>
              </a:ext>
            </a:extLst>
          </p:cNvPr>
          <p:cNvSpPr/>
          <p:nvPr userDrawn="1"/>
        </p:nvSpPr>
        <p:spPr>
          <a:xfrm rot="10800000">
            <a:off x="4262549" y="-1"/>
            <a:ext cx="7929450" cy="6858001"/>
          </a:xfrm>
          <a:custGeom>
            <a:avLst/>
            <a:gdLst>
              <a:gd name="connsiteX0" fmla="*/ 6639173 w 7929450"/>
              <a:gd name="connsiteY0" fmla="*/ 6858001 h 6858001"/>
              <a:gd name="connsiteX1" fmla="*/ 0 w 7929450"/>
              <a:gd name="connsiteY1" fmla="*/ 6858001 h 6858001"/>
              <a:gd name="connsiteX2" fmla="*/ 0 w 7929450"/>
              <a:gd name="connsiteY2" fmla="*/ 1 h 6858001"/>
              <a:gd name="connsiteX3" fmla="*/ 1479311 w 7929450"/>
              <a:gd name="connsiteY3" fmla="*/ 1 h 6858001"/>
              <a:gd name="connsiteX4" fmla="*/ 1479312 w 7929450"/>
              <a:gd name="connsiteY4" fmla="*/ 0 h 6858001"/>
              <a:gd name="connsiteX5" fmla="*/ 2932664 w 7929450"/>
              <a:gd name="connsiteY5" fmla="*/ 0 h 6858001"/>
              <a:gd name="connsiteX6" fmla="*/ 7727594 w 7929450"/>
              <a:gd name="connsiteY6" fmla="*/ 4794931 h 6858001"/>
              <a:gd name="connsiteX7" fmla="*/ 7727594 w 7929450"/>
              <a:gd name="connsiteY7" fmla="*/ 576958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9450" h="6858001">
                <a:moveTo>
                  <a:pt x="6639173" y="6858001"/>
                </a:moveTo>
                <a:lnTo>
                  <a:pt x="0" y="6858001"/>
                </a:lnTo>
                <a:lnTo>
                  <a:pt x="0" y="1"/>
                </a:lnTo>
                <a:lnTo>
                  <a:pt x="1479311" y="1"/>
                </a:lnTo>
                <a:lnTo>
                  <a:pt x="1479312" y="0"/>
                </a:lnTo>
                <a:lnTo>
                  <a:pt x="2932664" y="0"/>
                </a:lnTo>
                <a:lnTo>
                  <a:pt x="7727594" y="4794931"/>
                </a:lnTo>
                <a:cubicBezTo>
                  <a:pt x="7996736" y="5064074"/>
                  <a:pt x="7996736" y="5500438"/>
                  <a:pt x="7727594" y="5769580"/>
                </a:cubicBezTo>
                <a:close/>
              </a:path>
            </a:pathLst>
          </a:custGeom>
          <a:gradFill>
            <a:gsLst>
              <a:gs pos="0">
                <a:schemeClr val="accent3"/>
              </a:gs>
              <a:gs pos="100000">
                <a:schemeClr val="accent3"/>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58" name="Freeform: Shape 57">
            <a:extLst>
              <a:ext uri="{FF2B5EF4-FFF2-40B4-BE49-F238E27FC236}">
                <a16:creationId xmlns:a16="http://schemas.microsoft.com/office/drawing/2014/main" id="{E6B39EA9-BD9B-4744-98BD-3A4B418E660D}"/>
              </a:ext>
            </a:extLst>
          </p:cNvPr>
          <p:cNvSpPr/>
          <p:nvPr userDrawn="1"/>
        </p:nvSpPr>
        <p:spPr>
          <a:xfrm rot="10800000">
            <a:off x="5105236" y="0"/>
            <a:ext cx="7086764" cy="6858001"/>
          </a:xfrm>
          <a:custGeom>
            <a:avLst/>
            <a:gdLst>
              <a:gd name="connsiteX0" fmla="*/ 5796487 w 7086764"/>
              <a:gd name="connsiteY0" fmla="*/ 6858001 h 6858001"/>
              <a:gd name="connsiteX1" fmla="*/ 0 w 7086764"/>
              <a:gd name="connsiteY1" fmla="*/ 6858001 h 6858001"/>
              <a:gd name="connsiteX2" fmla="*/ 0 w 7086764"/>
              <a:gd name="connsiteY2" fmla="*/ 1 h 6858001"/>
              <a:gd name="connsiteX3" fmla="*/ 636625 w 7086764"/>
              <a:gd name="connsiteY3" fmla="*/ 1 h 6858001"/>
              <a:gd name="connsiteX4" fmla="*/ 636626 w 7086764"/>
              <a:gd name="connsiteY4" fmla="*/ 0 h 6858001"/>
              <a:gd name="connsiteX5" fmla="*/ 2089978 w 7086764"/>
              <a:gd name="connsiteY5" fmla="*/ 0 h 6858001"/>
              <a:gd name="connsiteX6" fmla="*/ 6884908 w 7086764"/>
              <a:gd name="connsiteY6" fmla="*/ 4794931 h 6858001"/>
              <a:gd name="connsiteX7" fmla="*/ 6884908 w 7086764"/>
              <a:gd name="connsiteY7" fmla="*/ 576958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764" h="6858001">
                <a:moveTo>
                  <a:pt x="5796487" y="6858001"/>
                </a:moveTo>
                <a:lnTo>
                  <a:pt x="0" y="6858001"/>
                </a:lnTo>
                <a:lnTo>
                  <a:pt x="0" y="1"/>
                </a:lnTo>
                <a:lnTo>
                  <a:pt x="636625" y="1"/>
                </a:lnTo>
                <a:lnTo>
                  <a:pt x="636626" y="0"/>
                </a:lnTo>
                <a:lnTo>
                  <a:pt x="2089978" y="0"/>
                </a:lnTo>
                <a:lnTo>
                  <a:pt x="6884908" y="4794931"/>
                </a:lnTo>
                <a:cubicBezTo>
                  <a:pt x="7154050" y="5064074"/>
                  <a:pt x="7154050" y="5500438"/>
                  <a:pt x="6884908" y="5769580"/>
                </a:cubicBezTo>
                <a:close/>
              </a:path>
            </a:pathLst>
          </a:custGeom>
          <a:blipFill dpi="0" rotWithShape="1">
            <a:blip r:embed="rId3">
              <a:extLst>
                <a:ext uri="{28A0092B-C50C-407E-A947-70E740481C1C}">
                  <a14:useLocalDpi xmlns:a14="http://schemas.microsoft.com/office/drawing/2010/main"/>
                </a:ext>
              </a:extLst>
            </a:blip>
            <a:stretch>
              <a:fillRect/>
            </a:stretch>
          </a:blipFill>
          <a:ln>
            <a:noFill/>
          </a:ln>
          <a:effectLst>
            <a:outerShdw blurRad="520700" dist="38100" sx="96000" sy="96000" algn="l"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4" name="Text Placeholder 20">
            <a:extLst>
              <a:ext uri="{FF2B5EF4-FFF2-40B4-BE49-F238E27FC236}">
                <a16:creationId xmlns:a16="http://schemas.microsoft.com/office/drawing/2014/main" id="{9B6DF983-0F42-491B-A6DC-CA7D03B8F9D5}"/>
              </a:ext>
            </a:extLst>
          </p:cNvPr>
          <p:cNvSpPr>
            <a:spLocks noGrp="1"/>
          </p:cNvSpPr>
          <p:nvPr>
            <p:ph type="body" sz="quarter" idx="12" hasCustomPrompt="1"/>
          </p:nvPr>
        </p:nvSpPr>
        <p:spPr>
          <a:xfrm>
            <a:off x="406804" y="3118009"/>
            <a:ext cx="4020054" cy="1477328"/>
          </a:xfrm>
          <a:prstGeom prst="rect">
            <a:avLst/>
          </a:prstGeom>
        </p:spPr>
        <p:txBody>
          <a:bodyPr anchor="b" anchorCtr="0">
            <a:noAutofit/>
          </a:bodyPr>
          <a:lstStyle>
            <a:lvl1pPr marL="0" indent="0" algn="l">
              <a:lnSpc>
                <a:spcPct val="100000"/>
              </a:lnSpc>
              <a:spcBef>
                <a:spcPct val="0"/>
              </a:spcBef>
              <a:buNone/>
              <a:defRPr sz="4000" b="0" cap="all" baseline="0">
                <a:solidFill>
                  <a:schemeClr val="bg1"/>
                </a:solidFill>
                <a:latin typeface="+mj-lt"/>
              </a:defRPr>
            </a:lvl1pPr>
            <a:lvl2pPr marL="0" indent="0" algn="l">
              <a:lnSpc>
                <a:spcPct val="100000"/>
              </a:lnSpc>
              <a:spcBef>
                <a:spcPct val="0"/>
              </a:spcBef>
              <a:buNone/>
              <a:defRPr sz="2800">
                <a:solidFill>
                  <a:schemeClr val="accent3"/>
                </a:solidFill>
              </a:defRPr>
            </a:lvl2pPr>
          </a:lstStyle>
          <a:p>
            <a:pPr lvl="0"/>
            <a:r>
              <a:rPr lang="en-US"/>
              <a:t>COVER SLIDE</a:t>
            </a:r>
          </a:p>
        </p:txBody>
      </p:sp>
      <p:sp>
        <p:nvSpPr>
          <p:cNvPr id="43" name="TextBox 42">
            <a:extLst>
              <a:ext uri="{FF2B5EF4-FFF2-40B4-BE49-F238E27FC236}">
                <a16:creationId xmlns:a16="http://schemas.microsoft.com/office/drawing/2014/main" id="{250E8D4E-B3CE-4BA5-B407-9D9392F599F0}"/>
              </a:ext>
            </a:extLst>
          </p:cNvPr>
          <p:cNvSpPr txBox="1"/>
          <p:nvPr/>
        </p:nvSpPr>
        <p:spPr>
          <a:xfrm>
            <a:off x="425351" y="6252982"/>
            <a:ext cx="3198898" cy="605018"/>
          </a:xfrm>
          <a:prstGeom prst="rect">
            <a:avLst/>
          </a:prstGeom>
          <a:noFill/>
        </p:spPr>
        <p:txBody>
          <a:bodyPr wrap="square" lIns="0" tIns="0" rIns="0" bIns="0" rtlCol="0" anchor="ctr" anchorCtr="0">
            <a:noAutofit/>
          </a:bodyPr>
          <a:lstStyle/>
          <a:p>
            <a:pPr algn="l"/>
            <a:r>
              <a:rPr lang="en-US" sz="900" dirty="0">
                <a:solidFill>
                  <a:schemeClr val="accent4">
                    <a:lumMod val="20000"/>
                    <a:lumOff val="80000"/>
                  </a:schemeClr>
                </a:solidFill>
              </a:rPr>
              <a:t>© 2025 SPARQ Systems</a:t>
            </a:r>
            <a:r>
              <a:rPr lang="en-US" sz="900" baseline="0" dirty="0">
                <a:solidFill>
                  <a:schemeClr val="accent4">
                    <a:lumMod val="20000"/>
                    <a:lumOff val="80000"/>
                  </a:schemeClr>
                </a:solidFill>
              </a:rPr>
              <a:t> </a:t>
            </a:r>
            <a:r>
              <a:rPr lang="en-US" sz="900" dirty="0">
                <a:solidFill>
                  <a:schemeClr val="accent4">
                    <a:lumMod val="20000"/>
                    <a:lumOff val="80000"/>
                  </a:schemeClr>
                </a:solidFill>
              </a:rPr>
              <a:t>Inc. </a:t>
            </a:r>
          </a:p>
        </p:txBody>
      </p:sp>
      <p:sp>
        <p:nvSpPr>
          <p:cNvPr id="48" name="Text Placeholder 47">
            <a:extLst>
              <a:ext uri="{FF2B5EF4-FFF2-40B4-BE49-F238E27FC236}">
                <a16:creationId xmlns:a16="http://schemas.microsoft.com/office/drawing/2014/main" id="{F681BC13-B78A-4E5B-84D0-F8017C80AB77}"/>
              </a:ext>
            </a:extLst>
          </p:cNvPr>
          <p:cNvSpPr>
            <a:spLocks noGrp="1"/>
          </p:cNvSpPr>
          <p:nvPr>
            <p:ph type="body" sz="quarter" idx="13" hasCustomPrompt="1"/>
          </p:nvPr>
        </p:nvSpPr>
        <p:spPr>
          <a:xfrm>
            <a:off x="406803" y="4774586"/>
            <a:ext cx="4020055" cy="476250"/>
          </a:xfrm>
          <a:prstGeom prst="roundRect">
            <a:avLst>
              <a:gd name="adj" fmla="val 50000"/>
            </a:avLst>
          </a:prstGeom>
          <a:solidFill>
            <a:schemeClr val="accent2"/>
          </a:solidFill>
        </p:spPr>
        <p:txBody>
          <a:bodyPr lIns="91440" rIns="91440" anchor="ctr" anchorCtr="0"/>
          <a:lstStyle>
            <a:lvl1pPr>
              <a:defRPr sz="1800">
                <a:solidFill>
                  <a:schemeClr val="bg1"/>
                </a:solidFill>
              </a:defRPr>
            </a:lvl1pPr>
            <a:lvl2pPr marL="0" indent="0">
              <a:buNone/>
              <a:defRPr/>
            </a:lvl2pPr>
          </a:lstStyle>
          <a:p>
            <a:pPr lvl="0"/>
            <a:r>
              <a:rPr lang="en-US"/>
              <a:t>Subtitle goes here</a:t>
            </a:r>
          </a:p>
        </p:txBody>
      </p:sp>
      <p:pic>
        <p:nvPicPr>
          <p:cNvPr id="50" name="Picture 49" descr="A black and white photo of a spaceship in space&#10;&#10;Description automatically generated with low confidence">
            <a:extLst>
              <a:ext uri="{FF2B5EF4-FFF2-40B4-BE49-F238E27FC236}">
                <a16:creationId xmlns:a16="http://schemas.microsoft.com/office/drawing/2014/main" id="{AEE3FC1D-FFD2-4764-B5D0-5508A3BF8011}"/>
              </a:ext>
            </a:extLst>
          </p:cNvPr>
          <p:cNvPicPr>
            <a:picLocks noChangeAspect="1"/>
          </p:cNvPicPr>
          <p:nvPr/>
        </p:nvPicPr>
        <p:blipFill>
          <a:blip r:embed="rId4"/>
          <a:stretch>
            <a:fillRect/>
          </a:stretch>
        </p:blipFill>
        <p:spPr>
          <a:xfrm>
            <a:off x="4426858" y="1281666"/>
            <a:ext cx="9168096" cy="5516397"/>
          </a:xfrm>
          <a:prstGeom prst="rect">
            <a:avLst/>
          </a:prstGeom>
        </p:spPr>
      </p:pic>
      <p:grpSp>
        <p:nvGrpSpPr>
          <p:cNvPr id="11" name="Group 10">
            <a:extLst>
              <a:ext uri="{FF2B5EF4-FFF2-40B4-BE49-F238E27FC236}">
                <a16:creationId xmlns:a16="http://schemas.microsoft.com/office/drawing/2014/main" id="{D507D514-9AB3-4BBB-AAD8-0A23ACB0EB93}"/>
              </a:ext>
            </a:extLst>
          </p:cNvPr>
          <p:cNvGrpSpPr/>
          <p:nvPr userDrawn="1"/>
        </p:nvGrpSpPr>
        <p:grpSpPr>
          <a:xfrm>
            <a:off x="406803" y="605018"/>
            <a:ext cx="2145294" cy="1477328"/>
            <a:chOff x="406803" y="605017"/>
            <a:chExt cx="2145294" cy="1477328"/>
          </a:xfrm>
        </p:grpSpPr>
        <p:sp>
          <p:nvSpPr>
            <p:cNvPr id="12" name="Freeform: Shape 11">
              <a:extLst>
                <a:ext uri="{FF2B5EF4-FFF2-40B4-BE49-F238E27FC236}">
                  <a16:creationId xmlns:a16="http://schemas.microsoft.com/office/drawing/2014/main" id="{131DC306-E5F4-4680-A4BD-CE143592DF1B}"/>
                </a:ext>
              </a:extLst>
            </p:cNvPr>
            <p:cNvSpPr/>
            <p:nvPr/>
          </p:nvSpPr>
          <p:spPr>
            <a:xfrm flipV="1">
              <a:off x="970361" y="1356372"/>
              <a:ext cx="1018175" cy="52209"/>
            </a:xfrm>
            <a:custGeom>
              <a:avLst/>
              <a:gdLst>
                <a:gd name="connsiteX0" fmla="*/ 1298590 w 1332575"/>
                <a:gd name="connsiteY0" fmla="*/ 103 h 68330"/>
                <a:gd name="connsiteX1" fmla="*/ 1332763 w 1332575"/>
                <a:gd name="connsiteY1" fmla="*/ 34276 h 68330"/>
                <a:gd name="connsiteX2" fmla="*/ 1298590 w 1332575"/>
                <a:gd name="connsiteY2" fmla="*/ 68434 h 68330"/>
                <a:gd name="connsiteX3" fmla="*/ 34375 w 1332575"/>
                <a:gd name="connsiteY3" fmla="*/ 68434 h 68330"/>
                <a:gd name="connsiteX4" fmla="*/ 187 w 1332575"/>
                <a:gd name="connsiteY4" fmla="*/ 34276 h 68330"/>
                <a:gd name="connsiteX5" fmla="*/ 34375 w 1332575"/>
                <a:gd name="connsiteY5" fmla="*/ 103 h 68330"/>
                <a:gd name="connsiteX6" fmla="*/ 1298590 w 1332575"/>
                <a:gd name="connsiteY6" fmla="*/ 103 h 6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575" h="68330">
                  <a:moveTo>
                    <a:pt x="1298590" y="103"/>
                  </a:moveTo>
                  <a:cubicBezTo>
                    <a:pt x="1317475" y="103"/>
                    <a:pt x="1332763" y="15438"/>
                    <a:pt x="1332763" y="34276"/>
                  </a:cubicBezTo>
                  <a:cubicBezTo>
                    <a:pt x="1332763" y="53114"/>
                    <a:pt x="1317475" y="68434"/>
                    <a:pt x="1298590" y="68434"/>
                  </a:cubicBezTo>
                  <a:lnTo>
                    <a:pt x="34375" y="68434"/>
                  </a:lnTo>
                  <a:cubicBezTo>
                    <a:pt x="15506" y="68434"/>
                    <a:pt x="187" y="53114"/>
                    <a:pt x="187" y="34276"/>
                  </a:cubicBezTo>
                  <a:cubicBezTo>
                    <a:pt x="187" y="15438"/>
                    <a:pt x="15506" y="103"/>
                    <a:pt x="34375" y="103"/>
                  </a:cubicBezTo>
                  <a:lnTo>
                    <a:pt x="1298590" y="103"/>
                  </a:lnTo>
                  <a:close/>
                </a:path>
              </a:pathLst>
            </a:custGeom>
            <a:solidFill>
              <a:srgbClr val="966629"/>
            </a:solidFill>
            <a:ln w="15564" cap="flat">
              <a:noFill/>
              <a:prstDash val="solid"/>
              <a:miter/>
            </a:ln>
          </p:spPr>
          <p:txBody>
            <a:bodyPr rtlCol="0" anchor="ctr"/>
            <a:lstStyle/>
            <a:p>
              <a:endParaRPr lang="en-PH"/>
            </a:p>
          </p:txBody>
        </p:sp>
        <p:sp>
          <p:nvSpPr>
            <p:cNvPr id="13" name="Freeform: Shape 12">
              <a:extLst>
                <a:ext uri="{FF2B5EF4-FFF2-40B4-BE49-F238E27FC236}">
                  <a16:creationId xmlns:a16="http://schemas.microsoft.com/office/drawing/2014/main" id="{BADA7ED4-38BE-4059-B883-CB2D6350F0FE}"/>
                </a:ext>
              </a:extLst>
            </p:cNvPr>
            <p:cNvSpPr/>
            <p:nvPr/>
          </p:nvSpPr>
          <p:spPr>
            <a:xfrm flipV="1">
              <a:off x="1353584" y="619189"/>
              <a:ext cx="280053" cy="280065"/>
            </a:xfrm>
            <a:custGeom>
              <a:avLst/>
              <a:gdLst>
                <a:gd name="connsiteX0" fmla="*/ 149246 w 366530"/>
                <a:gd name="connsiteY0" fmla="*/ 332438 h 366546"/>
                <a:gd name="connsiteX1" fmla="*/ 149277 w 366530"/>
                <a:gd name="connsiteY1" fmla="*/ 217464 h 366546"/>
                <a:gd name="connsiteX2" fmla="*/ 34474 w 366530"/>
                <a:gd name="connsiteY2" fmla="*/ 217496 h 366546"/>
                <a:gd name="connsiteX3" fmla="*/ 146 w 366530"/>
                <a:gd name="connsiteY3" fmla="*/ 183338 h 366546"/>
                <a:gd name="connsiteX4" fmla="*/ 34350 w 366530"/>
                <a:gd name="connsiteY4" fmla="*/ 149134 h 366546"/>
                <a:gd name="connsiteX5" fmla="*/ 57189 w 366530"/>
                <a:gd name="connsiteY5" fmla="*/ 149196 h 366546"/>
                <a:gd name="connsiteX6" fmla="*/ 149277 w 366530"/>
                <a:gd name="connsiteY6" fmla="*/ 149196 h 366546"/>
                <a:gd name="connsiteX7" fmla="*/ 149246 w 366530"/>
                <a:gd name="connsiteY7" fmla="*/ 34222 h 366546"/>
                <a:gd name="connsiteX8" fmla="*/ 183450 w 366530"/>
                <a:gd name="connsiteY8" fmla="*/ 49 h 366546"/>
                <a:gd name="connsiteX9" fmla="*/ 217607 w 366530"/>
                <a:gd name="connsiteY9" fmla="*/ 34222 h 366546"/>
                <a:gd name="connsiteX10" fmla="*/ 217623 w 366530"/>
                <a:gd name="connsiteY10" fmla="*/ 149196 h 366546"/>
                <a:gd name="connsiteX11" fmla="*/ 332534 w 366530"/>
                <a:gd name="connsiteY11" fmla="*/ 149134 h 366546"/>
                <a:gd name="connsiteX12" fmla="*/ 366676 w 366530"/>
                <a:gd name="connsiteY12" fmla="*/ 183338 h 366546"/>
                <a:gd name="connsiteX13" fmla="*/ 332830 w 366530"/>
                <a:gd name="connsiteY13" fmla="*/ 217496 h 366546"/>
                <a:gd name="connsiteX14" fmla="*/ 217623 w 366530"/>
                <a:gd name="connsiteY14" fmla="*/ 217464 h 366546"/>
                <a:gd name="connsiteX15" fmla="*/ 217607 w 366530"/>
                <a:gd name="connsiteY15" fmla="*/ 332438 h 366546"/>
                <a:gd name="connsiteX16" fmla="*/ 183450 w 366530"/>
                <a:gd name="connsiteY16" fmla="*/ 366596 h 366546"/>
                <a:gd name="connsiteX17" fmla="*/ 149246 w 366530"/>
                <a:gd name="connsiteY17" fmla="*/ 332438 h 36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30" h="366546">
                  <a:moveTo>
                    <a:pt x="149246" y="332438"/>
                  </a:moveTo>
                  <a:lnTo>
                    <a:pt x="149277" y="217464"/>
                  </a:lnTo>
                  <a:lnTo>
                    <a:pt x="34474" y="217496"/>
                  </a:lnTo>
                  <a:cubicBezTo>
                    <a:pt x="15372" y="217355"/>
                    <a:pt x="146" y="202020"/>
                    <a:pt x="146" y="183338"/>
                  </a:cubicBezTo>
                  <a:cubicBezTo>
                    <a:pt x="146" y="164500"/>
                    <a:pt x="15481" y="149134"/>
                    <a:pt x="34350" y="149134"/>
                  </a:cubicBezTo>
                  <a:lnTo>
                    <a:pt x="57189" y="149196"/>
                  </a:lnTo>
                  <a:lnTo>
                    <a:pt x="149277" y="149196"/>
                  </a:lnTo>
                  <a:lnTo>
                    <a:pt x="149246" y="34222"/>
                  </a:lnTo>
                  <a:cubicBezTo>
                    <a:pt x="149246" y="15369"/>
                    <a:pt x="164596" y="49"/>
                    <a:pt x="183450" y="49"/>
                  </a:cubicBezTo>
                  <a:cubicBezTo>
                    <a:pt x="202288" y="49"/>
                    <a:pt x="217607" y="15369"/>
                    <a:pt x="217607" y="34222"/>
                  </a:cubicBezTo>
                  <a:lnTo>
                    <a:pt x="217623" y="149196"/>
                  </a:lnTo>
                  <a:lnTo>
                    <a:pt x="332534" y="149134"/>
                  </a:lnTo>
                  <a:cubicBezTo>
                    <a:pt x="351372" y="149134"/>
                    <a:pt x="366676" y="164500"/>
                    <a:pt x="366676" y="183338"/>
                  </a:cubicBezTo>
                  <a:cubicBezTo>
                    <a:pt x="366676" y="202020"/>
                    <a:pt x="351497" y="217355"/>
                    <a:pt x="332830" y="217496"/>
                  </a:cubicBezTo>
                  <a:lnTo>
                    <a:pt x="217623" y="217464"/>
                  </a:lnTo>
                  <a:lnTo>
                    <a:pt x="217607" y="332438"/>
                  </a:lnTo>
                  <a:cubicBezTo>
                    <a:pt x="217607" y="351261"/>
                    <a:pt x="202288" y="366596"/>
                    <a:pt x="183450" y="366596"/>
                  </a:cubicBezTo>
                  <a:cubicBezTo>
                    <a:pt x="164596" y="366596"/>
                    <a:pt x="149246" y="351261"/>
                    <a:pt x="149246" y="332438"/>
                  </a:cubicBezTo>
                </a:path>
              </a:pathLst>
            </a:custGeom>
            <a:solidFill>
              <a:srgbClr val="966629"/>
            </a:solidFill>
            <a:ln w="15564" cap="flat">
              <a:noFill/>
              <a:prstDash val="solid"/>
              <a:miter/>
            </a:ln>
          </p:spPr>
          <p:txBody>
            <a:bodyPr rtlCol="0" anchor="ctr"/>
            <a:lstStyle/>
            <a:p>
              <a:endParaRPr lang="en-PH"/>
            </a:p>
          </p:txBody>
        </p:sp>
        <p:sp>
          <p:nvSpPr>
            <p:cNvPr id="14" name="Freeform: Shape 13">
              <a:extLst>
                <a:ext uri="{FF2B5EF4-FFF2-40B4-BE49-F238E27FC236}">
                  <a16:creationId xmlns:a16="http://schemas.microsoft.com/office/drawing/2014/main" id="{C32E93A3-F8BE-4096-87D4-8701C21613EC}"/>
                </a:ext>
              </a:extLst>
            </p:cNvPr>
            <p:cNvSpPr/>
            <p:nvPr/>
          </p:nvSpPr>
          <p:spPr>
            <a:xfrm flipV="1">
              <a:off x="856183" y="973955"/>
              <a:ext cx="1246531" cy="307710"/>
            </a:xfrm>
            <a:custGeom>
              <a:avLst/>
              <a:gdLst>
                <a:gd name="connsiteX0" fmla="*/ 1594916 w 1631445"/>
                <a:gd name="connsiteY0" fmla="*/ 402819 h 402727"/>
                <a:gd name="connsiteX1" fmla="*/ 1464965 w 1631445"/>
                <a:gd name="connsiteY1" fmla="*/ 202000 h 402727"/>
                <a:gd name="connsiteX2" fmla="*/ 1447668 w 1631445"/>
                <a:gd name="connsiteY2" fmla="*/ 131895 h 402727"/>
                <a:gd name="connsiteX3" fmla="*/ 1400464 w 1631445"/>
                <a:gd name="connsiteY3" fmla="*/ 73591 h 402727"/>
                <a:gd name="connsiteX4" fmla="*/ 1398176 w 1631445"/>
                <a:gd name="connsiteY4" fmla="*/ 73560 h 402727"/>
                <a:gd name="connsiteX5" fmla="*/ 1352638 w 1631445"/>
                <a:gd name="connsiteY5" fmla="*/ 131911 h 402727"/>
                <a:gd name="connsiteX6" fmla="*/ 1335434 w 1631445"/>
                <a:gd name="connsiteY6" fmla="*/ 201424 h 402727"/>
                <a:gd name="connsiteX7" fmla="*/ 1205624 w 1631445"/>
                <a:gd name="connsiteY7" fmla="*/ 402819 h 402727"/>
                <a:gd name="connsiteX8" fmla="*/ 1204409 w 1631445"/>
                <a:gd name="connsiteY8" fmla="*/ 402819 h 402727"/>
                <a:gd name="connsiteX9" fmla="*/ 1075517 w 1631445"/>
                <a:gd name="connsiteY9" fmla="*/ 202062 h 402727"/>
                <a:gd name="connsiteX10" fmla="*/ 1075237 w 1631445"/>
                <a:gd name="connsiteY10" fmla="*/ 200864 h 402727"/>
                <a:gd name="connsiteX11" fmla="*/ 1058174 w 1631445"/>
                <a:gd name="connsiteY11" fmla="*/ 131911 h 402727"/>
                <a:gd name="connsiteX12" fmla="*/ 1013492 w 1631445"/>
                <a:gd name="connsiteY12" fmla="*/ 73591 h 402727"/>
                <a:gd name="connsiteX13" fmla="*/ 1012916 w 1631445"/>
                <a:gd name="connsiteY13" fmla="*/ 73513 h 402727"/>
                <a:gd name="connsiteX14" fmla="*/ 1012247 w 1631445"/>
                <a:gd name="connsiteY14" fmla="*/ 73560 h 402727"/>
                <a:gd name="connsiteX15" fmla="*/ 1010534 w 1631445"/>
                <a:gd name="connsiteY15" fmla="*/ 73560 h 402727"/>
                <a:gd name="connsiteX16" fmla="*/ 963174 w 1631445"/>
                <a:gd name="connsiteY16" fmla="*/ 131911 h 402727"/>
                <a:gd name="connsiteX17" fmla="*/ 946096 w 1631445"/>
                <a:gd name="connsiteY17" fmla="*/ 200801 h 402727"/>
                <a:gd name="connsiteX18" fmla="*/ 945831 w 1631445"/>
                <a:gd name="connsiteY18" fmla="*/ 201922 h 402727"/>
                <a:gd name="connsiteX19" fmla="*/ 817001 w 1631445"/>
                <a:gd name="connsiteY19" fmla="*/ 402819 h 402727"/>
                <a:gd name="connsiteX20" fmla="*/ 815865 w 1631445"/>
                <a:gd name="connsiteY20" fmla="*/ 402819 h 402727"/>
                <a:gd name="connsiteX21" fmla="*/ 686038 w 1631445"/>
                <a:gd name="connsiteY21" fmla="*/ 201922 h 402727"/>
                <a:gd name="connsiteX22" fmla="*/ 668711 w 1631445"/>
                <a:gd name="connsiteY22" fmla="*/ 131911 h 402727"/>
                <a:gd name="connsiteX23" fmla="*/ 624060 w 1631445"/>
                <a:gd name="connsiteY23" fmla="*/ 73591 h 402727"/>
                <a:gd name="connsiteX24" fmla="*/ 623499 w 1631445"/>
                <a:gd name="connsiteY24" fmla="*/ 73513 h 402727"/>
                <a:gd name="connsiteX25" fmla="*/ 622814 w 1631445"/>
                <a:gd name="connsiteY25" fmla="*/ 73560 h 402727"/>
                <a:gd name="connsiteX26" fmla="*/ 621086 w 1631445"/>
                <a:gd name="connsiteY26" fmla="*/ 73560 h 402727"/>
                <a:gd name="connsiteX27" fmla="*/ 573680 w 1631445"/>
                <a:gd name="connsiteY27" fmla="*/ 131911 h 402727"/>
                <a:gd name="connsiteX28" fmla="*/ 556508 w 1631445"/>
                <a:gd name="connsiteY28" fmla="*/ 201315 h 402727"/>
                <a:gd name="connsiteX29" fmla="*/ 426713 w 1631445"/>
                <a:gd name="connsiteY29" fmla="*/ 402819 h 402727"/>
                <a:gd name="connsiteX30" fmla="*/ 425701 w 1631445"/>
                <a:gd name="connsiteY30" fmla="*/ 402819 h 402727"/>
                <a:gd name="connsiteX31" fmla="*/ 296575 w 1631445"/>
                <a:gd name="connsiteY31" fmla="*/ 202000 h 402727"/>
                <a:gd name="connsiteX32" fmla="*/ 279216 w 1631445"/>
                <a:gd name="connsiteY32" fmla="*/ 131895 h 402727"/>
                <a:gd name="connsiteX33" fmla="*/ 232059 w 1631445"/>
                <a:gd name="connsiteY33" fmla="*/ 73591 h 402727"/>
                <a:gd name="connsiteX34" fmla="*/ 229770 w 1631445"/>
                <a:gd name="connsiteY34" fmla="*/ 73560 h 402727"/>
                <a:gd name="connsiteX35" fmla="*/ 184217 w 1631445"/>
                <a:gd name="connsiteY35" fmla="*/ 131911 h 402727"/>
                <a:gd name="connsiteX36" fmla="*/ 166873 w 1631445"/>
                <a:gd name="connsiteY36" fmla="*/ 201922 h 402727"/>
                <a:gd name="connsiteX37" fmla="*/ 36907 w 1631445"/>
                <a:gd name="connsiteY37" fmla="*/ 402819 h 402727"/>
                <a:gd name="connsiteX38" fmla="*/ 196 w 1631445"/>
                <a:gd name="connsiteY38" fmla="*/ 366108 h 402727"/>
                <a:gd name="connsiteX39" fmla="*/ 36907 w 1631445"/>
                <a:gd name="connsiteY39" fmla="*/ 329367 h 402727"/>
                <a:gd name="connsiteX40" fmla="*/ 95320 w 1631445"/>
                <a:gd name="connsiteY40" fmla="*/ 185607 h 402727"/>
                <a:gd name="connsiteX41" fmla="*/ 113644 w 1631445"/>
                <a:gd name="connsiteY41" fmla="*/ 111562 h 402727"/>
                <a:gd name="connsiteX42" fmla="*/ 229739 w 1631445"/>
                <a:gd name="connsiteY42" fmla="*/ 92 h 402727"/>
                <a:gd name="connsiteX43" fmla="*/ 231607 w 1631445"/>
                <a:gd name="connsiteY43" fmla="*/ 123 h 402727"/>
                <a:gd name="connsiteX44" fmla="*/ 233663 w 1631445"/>
                <a:gd name="connsiteY44" fmla="*/ 92 h 402727"/>
                <a:gd name="connsiteX45" fmla="*/ 349773 w 1631445"/>
                <a:gd name="connsiteY45" fmla="*/ 111531 h 402727"/>
                <a:gd name="connsiteX46" fmla="*/ 368128 w 1631445"/>
                <a:gd name="connsiteY46" fmla="*/ 185607 h 402727"/>
                <a:gd name="connsiteX47" fmla="*/ 426464 w 1631445"/>
                <a:gd name="connsiteY47" fmla="*/ 329367 h 402727"/>
                <a:gd name="connsiteX48" fmla="*/ 484768 w 1631445"/>
                <a:gd name="connsiteY48" fmla="*/ 185684 h 402727"/>
                <a:gd name="connsiteX49" fmla="*/ 503123 w 1631445"/>
                <a:gd name="connsiteY49" fmla="*/ 111531 h 402727"/>
                <a:gd name="connsiteX50" fmla="*/ 619156 w 1631445"/>
                <a:gd name="connsiteY50" fmla="*/ 92 h 402727"/>
                <a:gd name="connsiteX51" fmla="*/ 621086 w 1631445"/>
                <a:gd name="connsiteY51" fmla="*/ 123 h 402727"/>
                <a:gd name="connsiteX52" fmla="*/ 623032 w 1631445"/>
                <a:gd name="connsiteY52" fmla="*/ 92 h 402727"/>
                <a:gd name="connsiteX53" fmla="*/ 739267 w 1631445"/>
                <a:gd name="connsiteY53" fmla="*/ 111531 h 402727"/>
                <a:gd name="connsiteX54" fmla="*/ 757607 w 1631445"/>
                <a:gd name="connsiteY54" fmla="*/ 185575 h 402727"/>
                <a:gd name="connsiteX55" fmla="*/ 815880 w 1631445"/>
                <a:gd name="connsiteY55" fmla="*/ 329367 h 402727"/>
                <a:gd name="connsiteX56" fmla="*/ 874185 w 1631445"/>
                <a:gd name="connsiteY56" fmla="*/ 185856 h 402727"/>
                <a:gd name="connsiteX57" fmla="*/ 892602 w 1631445"/>
                <a:gd name="connsiteY57" fmla="*/ 111531 h 402727"/>
                <a:gd name="connsiteX58" fmla="*/ 1008650 w 1631445"/>
                <a:gd name="connsiteY58" fmla="*/ 92 h 402727"/>
                <a:gd name="connsiteX59" fmla="*/ 1010534 w 1631445"/>
                <a:gd name="connsiteY59" fmla="*/ 123 h 402727"/>
                <a:gd name="connsiteX60" fmla="*/ 1012527 w 1631445"/>
                <a:gd name="connsiteY60" fmla="*/ 92 h 402727"/>
                <a:gd name="connsiteX61" fmla="*/ 1128746 w 1631445"/>
                <a:gd name="connsiteY61" fmla="*/ 111531 h 402727"/>
                <a:gd name="connsiteX62" fmla="*/ 1146666 w 1631445"/>
                <a:gd name="connsiteY62" fmla="*/ 183785 h 402727"/>
                <a:gd name="connsiteX63" fmla="*/ 1147101 w 1631445"/>
                <a:gd name="connsiteY63" fmla="*/ 185638 h 402727"/>
                <a:gd name="connsiteX64" fmla="*/ 1205375 w 1631445"/>
                <a:gd name="connsiteY64" fmla="*/ 329367 h 402727"/>
                <a:gd name="connsiteX65" fmla="*/ 1263710 w 1631445"/>
                <a:gd name="connsiteY65" fmla="*/ 185762 h 402727"/>
                <a:gd name="connsiteX66" fmla="*/ 1282081 w 1631445"/>
                <a:gd name="connsiteY66" fmla="*/ 111562 h 402727"/>
                <a:gd name="connsiteX67" fmla="*/ 1398549 w 1631445"/>
                <a:gd name="connsiteY67" fmla="*/ 123 h 402727"/>
                <a:gd name="connsiteX68" fmla="*/ 1400184 w 1631445"/>
                <a:gd name="connsiteY68" fmla="*/ 123 h 402727"/>
                <a:gd name="connsiteX69" fmla="*/ 1401725 w 1631445"/>
                <a:gd name="connsiteY69" fmla="*/ 123 h 402727"/>
                <a:gd name="connsiteX70" fmla="*/ 1518209 w 1631445"/>
                <a:gd name="connsiteY70" fmla="*/ 111531 h 402727"/>
                <a:gd name="connsiteX71" fmla="*/ 1536534 w 1631445"/>
                <a:gd name="connsiteY71" fmla="*/ 185607 h 402727"/>
                <a:gd name="connsiteX72" fmla="*/ 1594916 w 1631445"/>
                <a:gd name="connsiteY72" fmla="*/ 329367 h 402727"/>
                <a:gd name="connsiteX73" fmla="*/ 1631642 w 1631445"/>
                <a:gd name="connsiteY73" fmla="*/ 366108 h 402727"/>
                <a:gd name="connsiteX74" fmla="*/ 1594916 w 1631445"/>
                <a:gd name="connsiteY74" fmla="*/ 402819 h 40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631445" h="402727">
                  <a:moveTo>
                    <a:pt x="1594916" y="402819"/>
                  </a:moveTo>
                  <a:cubicBezTo>
                    <a:pt x="1510892" y="402570"/>
                    <a:pt x="1486512" y="296019"/>
                    <a:pt x="1464965" y="202000"/>
                  </a:cubicBezTo>
                  <a:cubicBezTo>
                    <a:pt x="1459267" y="177091"/>
                    <a:pt x="1453896" y="153566"/>
                    <a:pt x="1447668" y="131895"/>
                  </a:cubicBezTo>
                  <a:cubicBezTo>
                    <a:pt x="1431757" y="76642"/>
                    <a:pt x="1403625" y="73731"/>
                    <a:pt x="1400464" y="73591"/>
                  </a:cubicBezTo>
                  <a:cubicBezTo>
                    <a:pt x="1399624" y="73560"/>
                    <a:pt x="1398767" y="73560"/>
                    <a:pt x="1398176" y="73560"/>
                  </a:cubicBezTo>
                  <a:cubicBezTo>
                    <a:pt x="1397615" y="73560"/>
                    <a:pt x="1368704" y="76097"/>
                    <a:pt x="1352638" y="131911"/>
                  </a:cubicBezTo>
                  <a:cubicBezTo>
                    <a:pt x="1346504" y="153255"/>
                    <a:pt x="1341117" y="176670"/>
                    <a:pt x="1335434" y="201424"/>
                  </a:cubicBezTo>
                  <a:cubicBezTo>
                    <a:pt x="1313779" y="296019"/>
                    <a:pt x="1289398" y="402570"/>
                    <a:pt x="1205624" y="402819"/>
                  </a:cubicBezTo>
                  <a:lnTo>
                    <a:pt x="1204409" y="402819"/>
                  </a:lnTo>
                  <a:cubicBezTo>
                    <a:pt x="1121336" y="402103"/>
                    <a:pt x="1097017" y="295848"/>
                    <a:pt x="1075517" y="202062"/>
                  </a:cubicBezTo>
                  <a:lnTo>
                    <a:pt x="1075237" y="200864"/>
                  </a:lnTo>
                  <a:cubicBezTo>
                    <a:pt x="1069601" y="176297"/>
                    <a:pt x="1064323" y="153099"/>
                    <a:pt x="1058174" y="131911"/>
                  </a:cubicBezTo>
                  <a:cubicBezTo>
                    <a:pt x="1043415" y="80752"/>
                    <a:pt x="1018381" y="74338"/>
                    <a:pt x="1013492" y="73591"/>
                  </a:cubicBezTo>
                  <a:lnTo>
                    <a:pt x="1012916" y="73513"/>
                  </a:lnTo>
                  <a:lnTo>
                    <a:pt x="1012247" y="73560"/>
                  </a:lnTo>
                  <a:cubicBezTo>
                    <a:pt x="1012044" y="73622"/>
                    <a:pt x="1011530" y="73560"/>
                    <a:pt x="1010534" y="73560"/>
                  </a:cubicBezTo>
                  <a:cubicBezTo>
                    <a:pt x="1007000" y="73731"/>
                    <a:pt x="979039" y="76704"/>
                    <a:pt x="963174" y="131911"/>
                  </a:cubicBezTo>
                  <a:cubicBezTo>
                    <a:pt x="957040" y="153099"/>
                    <a:pt x="951700" y="176250"/>
                    <a:pt x="946096" y="200801"/>
                  </a:cubicBezTo>
                  <a:lnTo>
                    <a:pt x="945831" y="201922"/>
                  </a:lnTo>
                  <a:cubicBezTo>
                    <a:pt x="924409" y="295661"/>
                    <a:pt x="900059" y="401885"/>
                    <a:pt x="817001" y="402819"/>
                  </a:cubicBezTo>
                  <a:lnTo>
                    <a:pt x="815865" y="402819"/>
                  </a:lnTo>
                  <a:cubicBezTo>
                    <a:pt x="731903" y="402570"/>
                    <a:pt x="707539" y="295988"/>
                    <a:pt x="686038" y="201922"/>
                  </a:cubicBezTo>
                  <a:cubicBezTo>
                    <a:pt x="680216" y="176577"/>
                    <a:pt x="674845" y="153208"/>
                    <a:pt x="668711" y="131911"/>
                  </a:cubicBezTo>
                  <a:cubicBezTo>
                    <a:pt x="653952" y="80799"/>
                    <a:pt x="628948" y="74338"/>
                    <a:pt x="624060" y="73591"/>
                  </a:cubicBezTo>
                  <a:lnTo>
                    <a:pt x="623499" y="73513"/>
                  </a:lnTo>
                  <a:lnTo>
                    <a:pt x="622814" y="73560"/>
                  </a:lnTo>
                  <a:cubicBezTo>
                    <a:pt x="622550" y="73622"/>
                    <a:pt x="622020" y="73560"/>
                    <a:pt x="621086" y="73560"/>
                  </a:cubicBezTo>
                  <a:cubicBezTo>
                    <a:pt x="617568" y="73731"/>
                    <a:pt x="589576" y="76704"/>
                    <a:pt x="573680" y="131911"/>
                  </a:cubicBezTo>
                  <a:cubicBezTo>
                    <a:pt x="567530" y="153208"/>
                    <a:pt x="562190" y="176577"/>
                    <a:pt x="556508" y="201315"/>
                  </a:cubicBezTo>
                  <a:cubicBezTo>
                    <a:pt x="534821" y="296003"/>
                    <a:pt x="510456" y="402570"/>
                    <a:pt x="426713" y="402819"/>
                  </a:cubicBezTo>
                  <a:lnTo>
                    <a:pt x="425701" y="402819"/>
                  </a:lnTo>
                  <a:cubicBezTo>
                    <a:pt x="342409" y="402290"/>
                    <a:pt x="318060" y="295894"/>
                    <a:pt x="296575" y="202000"/>
                  </a:cubicBezTo>
                  <a:cubicBezTo>
                    <a:pt x="290861" y="177091"/>
                    <a:pt x="285475" y="153551"/>
                    <a:pt x="279216" y="131895"/>
                  </a:cubicBezTo>
                  <a:cubicBezTo>
                    <a:pt x="263352" y="76642"/>
                    <a:pt x="235219" y="73731"/>
                    <a:pt x="232059" y="73591"/>
                  </a:cubicBezTo>
                  <a:cubicBezTo>
                    <a:pt x="231249" y="73560"/>
                    <a:pt x="230393" y="73560"/>
                    <a:pt x="229770" y="73560"/>
                  </a:cubicBezTo>
                  <a:cubicBezTo>
                    <a:pt x="229210" y="73560"/>
                    <a:pt x="200299" y="76097"/>
                    <a:pt x="184217" y="131911"/>
                  </a:cubicBezTo>
                  <a:cubicBezTo>
                    <a:pt x="178020" y="153395"/>
                    <a:pt x="172618" y="176982"/>
                    <a:pt x="166873" y="201922"/>
                  </a:cubicBezTo>
                  <a:cubicBezTo>
                    <a:pt x="145342" y="296112"/>
                    <a:pt x="120884" y="402819"/>
                    <a:pt x="36907" y="402819"/>
                  </a:cubicBezTo>
                  <a:cubicBezTo>
                    <a:pt x="16699" y="402819"/>
                    <a:pt x="196" y="386332"/>
                    <a:pt x="196" y="366108"/>
                  </a:cubicBezTo>
                  <a:cubicBezTo>
                    <a:pt x="196" y="345869"/>
                    <a:pt x="16699" y="329367"/>
                    <a:pt x="36907" y="329367"/>
                  </a:cubicBezTo>
                  <a:cubicBezTo>
                    <a:pt x="58049" y="329367"/>
                    <a:pt x="75548" y="271919"/>
                    <a:pt x="95320" y="185607"/>
                  </a:cubicBezTo>
                  <a:cubicBezTo>
                    <a:pt x="100987" y="160744"/>
                    <a:pt x="106872" y="135040"/>
                    <a:pt x="113644" y="111562"/>
                  </a:cubicBezTo>
                  <a:cubicBezTo>
                    <a:pt x="139006" y="23600"/>
                    <a:pt x="198540" y="92"/>
                    <a:pt x="229739" y="92"/>
                  </a:cubicBezTo>
                  <a:lnTo>
                    <a:pt x="231607" y="123"/>
                  </a:lnTo>
                  <a:lnTo>
                    <a:pt x="233663" y="92"/>
                  </a:lnTo>
                  <a:cubicBezTo>
                    <a:pt x="272413" y="92"/>
                    <a:pt x="326078" y="29298"/>
                    <a:pt x="349773" y="111531"/>
                  </a:cubicBezTo>
                  <a:cubicBezTo>
                    <a:pt x="356623" y="135351"/>
                    <a:pt x="362726" y="162051"/>
                    <a:pt x="368128" y="185607"/>
                  </a:cubicBezTo>
                  <a:cubicBezTo>
                    <a:pt x="387900" y="271888"/>
                    <a:pt x="405384" y="329211"/>
                    <a:pt x="426464" y="329367"/>
                  </a:cubicBezTo>
                  <a:cubicBezTo>
                    <a:pt x="447559" y="329211"/>
                    <a:pt x="465027" y="271825"/>
                    <a:pt x="484768" y="185684"/>
                  </a:cubicBezTo>
                  <a:cubicBezTo>
                    <a:pt x="490606" y="160245"/>
                    <a:pt x="496429" y="134806"/>
                    <a:pt x="503123" y="111531"/>
                  </a:cubicBezTo>
                  <a:cubicBezTo>
                    <a:pt x="526850" y="29298"/>
                    <a:pt x="580437" y="92"/>
                    <a:pt x="619156" y="92"/>
                  </a:cubicBezTo>
                  <a:lnTo>
                    <a:pt x="621086" y="123"/>
                  </a:lnTo>
                  <a:lnTo>
                    <a:pt x="623032" y="92"/>
                  </a:lnTo>
                  <a:cubicBezTo>
                    <a:pt x="654279" y="92"/>
                    <a:pt x="713891" y="23600"/>
                    <a:pt x="739267" y="111531"/>
                  </a:cubicBezTo>
                  <a:cubicBezTo>
                    <a:pt x="746055" y="135102"/>
                    <a:pt x="751909" y="160744"/>
                    <a:pt x="757607" y="185575"/>
                  </a:cubicBezTo>
                  <a:cubicBezTo>
                    <a:pt x="777395" y="271872"/>
                    <a:pt x="794832" y="329211"/>
                    <a:pt x="815880" y="329367"/>
                  </a:cubicBezTo>
                  <a:cubicBezTo>
                    <a:pt x="837007" y="329211"/>
                    <a:pt x="854444" y="271888"/>
                    <a:pt x="874185" y="185856"/>
                  </a:cubicBezTo>
                  <a:cubicBezTo>
                    <a:pt x="879571" y="162191"/>
                    <a:pt x="885659" y="135709"/>
                    <a:pt x="892602" y="111531"/>
                  </a:cubicBezTo>
                  <a:cubicBezTo>
                    <a:pt x="916282" y="29298"/>
                    <a:pt x="969931" y="92"/>
                    <a:pt x="1008650" y="92"/>
                  </a:cubicBezTo>
                  <a:lnTo>
                    <a:pt x="1010534" y="123"/>
                  </a:lnTo>
                  <a:lnTo>
                    <a:pt x="1012527" y="92"/>
                  </a:lnTo>
                  <a:cubicBezTo>
                    <a:pt x="1043757" y="92"/>
                    <a:pt x="1103354" y="23600"/>
                    <a:pt x="1128746" y="111531"/>
                  </a:cubicBezTo>
                  <a:cubicBezTo>
                    <a:pt x="1135347" y="134464"/>
                    <a:pt x="1141123" y="159514"/>
                    <a:pt x="1146666" y="183785"/>
                  </a:cubicBezTo>
                  <a:lnTo>
                    <a:pt x="1147101" y="185638"/>
                  </a:lnTo>
                  <a:cubicBezTo>
                    <a:pt x="1166811" y="271810"/>
                    <a:pt x="1184279" y="329211"/>
                    <a:pt x="1205375" y="329367"/>
                  </a:cubicBezTo>
                  <a:cubicBezTo>
                    <a:pt x="1226470" y="329211"/>
                    <a:pt x="1243954" y="271841"/>
                    <a:pt x="1263710" y="185762"/>
                  </a:cubicBezTo>
                  <a:cubicBezTo>
                    <a:pt x="1269408" y="160744"/>
                    <a:pt x="1275309" y="135024"/>
                    <a:pt x="1282081" y="111562"/>
                  </a:cubicBezTo>
                  <a:cubicBezTo>
                    <a:pt x="1305761" y="29298"/>
                    <a:pt x="1359644" y="123"/>
                    <a:pt x="1398549" y="123"/>
                  </a:cubicBezTo>
                  <a:lnTo>
                    <a:pt x="1400184" y="123"/>
                  </a:lnTo>
                  <a:lnTo>
                    <a:pt x="1401725" y="123"/>
                  </a:lnTo>
                  <a:cubicBezTo>
                    <a:pt x="1440631" y="123"/>
                    <a:pt x="1494498" y="29298"/>
                    <a:pt x="1518209" y="111531"/>
                  </a:cubicBezTo>
                  <a:cubicBezTo>
                    <a:pt x="1524997" y="135040"/>
                    <a:pt x="1530867" y="160744"/>
                    <a:pt x="1536534" y="185607"/>
                  </a:cubicBezTo>
                  <a:cubicBezTo>
                    <a:pt x="1556290" y="271919"/>
                    <a:pt x="1573789" y="329367"/>
                    <a:pt x="1594916" y="329367"/>
                  </a:cubicBezTo>
                  <a:cubicBezTo>
                    <a:pt x="1615186" y="329367"/>
                    <a:pt x="1631642" y="345869"/>
                    <a:pt x="1631642" y="366108"/>
                  </a:cubicBezTo>
                  <a:cubicBezTo>
                    <a:pt x="1631642" y="386332"/>
                    <a:pt x="1615186" y="402819"/>
                    <a:pt x="1594916" y="402819"/>
                  </a:cubicBezTo>
                </a:path>
              </a:pathLst>
            </a:custGeom>
            <a:solidFill>
              <a:srgbClr val="966629"/>
            </a:solidFill>
            <a:ln w="15564" cap="flat">
              <a:noFill/>
              <a:prstDash val="solid"/>
              <a:miter/>
            </a:ln>
          </p:spPr>
          <p:txBody>
            <a:bodyPr rtlCol="0" anchor="ctr"/>
            <a:lstStyle/>
            <a:p>
              <a:endParaRPr lang="en-PH"/>
            </a:p>
          </p:txBody>
        </p:sp>
        <p:sp>
          <p:nvSpPr>
            <p:cNvPr id="15" name="Freeform: Shape 14">
              <a:extLst>
                <a:ext uri="{FF2B5EF4-FFF2-40B4-BE49-F238E27FC236}">
                  <a16:creationId xmlns:a16="http://schemas.microsoft.com/office/drawing/2014/main" id="{3EC8E1F2-749A-4139-8481-685920C6A20E}"/>
                </a:ext>
              </a:extLst>
            </p:cNvPr>
            <p:cNvSpPr/>
            <p:nvPr/>
          </p:nvSpPr>
          <p:spPr>
            <a:xfrm flipV="1">
              <a:off x="420975" y="1525110"/>
              <a:ext cx="388837" cy="557228"/>
            </a:xfrm>
            <a:custGeom>
              <a:avLst/>
              <a:gdLst>
                <a:gd name="connsiteX0" fmla="*/ 102674 w 508905"/>
                <a:gd name="connsiteY0" fmla="*/ 37509 h 729293"/>
                <a:gd name="connsiteX1" fmla="*/ 253300 w 508905"/>
                <a:gd name="connsiteY1" fmla="*/ 129 h 729293"/>
                <a:gd name="connsiteX2" fmla="*/ 440636 w 508905"/>
                <a:gd name="connsiteY2" fmla="*/ 53887 h 729293"/>
                <a:gd name="connsiteX3" fmla="*/ 508951 w 508905"/>
                <a:gd name="connsiteY3" fmla="*/ 210475 h 729293"/>
                <a:gd name="connsiteX4" fmla="*/ 494737 w 508905"/>
                <a:gd name="connsiteY4" fmla="*/ 286092 h 729293"/>
                <a:gd name="connsiteX5" fmla="*/ 455862 w 508905"/>
                <a:gd name="connsiteY5" fmla="*/ 343011 h 729293"/>
                <a:gd name="connsiteX6" fmla="*/ 402742 w 508905"/>
                <a:gd name="connsiteY6" fmla="*/ 381714 h 729293"/>
                <a:gd name="connsiteX7" fmla="*/ 341153 w 508905"/>
                <a:gd name="connsiteY7" fmla="*/ 410251 h 729293"/>
                <a:gd name="connsiteX8" fmla="*/ 278925 w 508905"/>
                <a:gd name="connsiteY8" fmla="*/ 432125 h 729293"/>
                <a:gd name="connsiteX9" fmla="*/ 221150 w 508905"/>
                <a:gd name="connsiteY9" fmla="*/ 453407 h 729293"/>
                <a:gd name="connsiteX10" fmla="*/ 174445 w 508905"/>
                <a:gd name="connsiteY10" fmla="*/ 476978 h 729293"/>
                <a:gd name="connsiteX11" fmla="*/ 145736 w 508905"/>
                <a:gd name="connsiteY11" fmla="*/ 505438 h 729293"/>
                <a:gd name="connsiteX12" fmla="*/ 135726 w 508905"/>
                <a:gd name="connsiteY12" fmla="*/ 542195 h 729293"/>
                <a:gd name="connsiteX13" fmla="*/ 164356 w 508905"/>
                <a:gd name="connsiteY13" fmla="*/ 605497 h 729293"/>
                <a:gd name="connsiteX14" fmla="*/ 260041 w 508905"/>
                <a:gd name="connsiteY14" fmla="*/ 631356 h 729293"/>
                <a:gd name="connsiteX15" fmla="*/ 405825 w 508905"/>
                <a:gd name="connsiteY15" fmla="*/ 560068 h 729293"/>
                <a:gd name="connsiteX16" fmla="*/ 446163 w 508905"/>
                <a:gd name="connsiteY16" fmla="*/ 540685 h 729293"/>
                <a:gd name="connsiteX17" fmla="*/ 481597 w 508905"/>
                <a:gd name="connsiteY17" fmla="*/ 554977 h 729293"/>
                <a:gd name="connsiteX18" fmla="*/ 495936 w 508905"/>
                <a:gd name="connsiteY18" fmla="*/ 590442 h 729293"/>
                <a:gd name="connsiteX19" fmla="*/ 487015 w 508905"/>
                <a:gd name="connsiteY19" fmla="*/ 619555 h 729293"/>
                <a:gd name="connsiteX20" fmla="*/ 392872 w 508905"/>
                <a:gd name="connsiteY20" fmla="*/ 700231 h 729293"/>
                <a:gd name="connsiteX21" fmla="*/ 260041 w 508905"/>
                <a:gd name="connsiteY21" fmla="*/ 729422 h 729293"/>
                <a:gd name="connsiteX22" fmla="*/ 91309 w 508905"/>
                <a:gd name="connsiteY22" fmla="*/ 676785 h 729293"/>
                <a:gd name="connsiteX23" fmla="*/ 31401 w 508905"/>
                <a:gd name="connsiteY23" fmla="*/ 542195 h 729293"/>
                <a:gd name="connsiteX24" fmla="*/ 45724 w 508905"/>
                <a:gd name="connsiteY24" fmla="*/ 468073 h 729293"/>
                <a:gd name="connsiteX25" fmla="*/ 84910 w 508905"/>
                <a:gd name="connsiteY25" fmla="*/ 413427 h 729293"/>
                <a:gd name="connsiteX26" fmla="*/ 138154 w 508905"/>
                <a:gd name="connsiteY26" fmla="*/ 377184 h 729293"/>
                <a:gd name="connsiteX27" fmla="*/ 199713 w 508905"/>
                <a:gd name="connsiteY27" fmla="*/ 350920 h 729293"/>
                <a:gd name="connsiteX28" fmla="*/ 261691 w 508905"/>
                <a:gd name="connsiteY28" fmla="*/ 330587 h 729293"/>
                <a:gd name="connsiteX29" fmla="*/ 318968 w 508905"/>
                <a:gd name="connsiteY29" fmla="*/ 309476 h 729293"/>
                <a:gd name="connsiteX30" fmla="*/ 365440 w 508905"/>
                <a:gd name="connsiteY30" fmla="*/ 284644 h 729293"/>
                <a:gd name="connsiteX31" fmla="*/ 394211 w 508905"/>
                <a:gd name="connsiteY31" fmla="*/ 253538 h 729293"/>
                <a:gd name="connsiteX32" fmla="*/ 404642 w 508905"/>
                <a:gd name="connsiteY32" fmla="*/ 210475 h 729293"/>
                <a:gd name="connsiteX33" fmla="*/ 368071 w 508905"/>
                <a:gd name="connsiteY33" fmla="*/ 127526 h 729293"/>
                <a:gd name="connsiteX34" fmla="*/ 253300 w 508905"/>
                <a:gd name="connsiteY34" fmla="*/ 98179 h 729293"/>
                <a:gd name="connsiteX35" fmla="*/ 157304 w 508905"/>
                <a:gd name="connsiteY35" fmla="*/ 121641 h 729293"/>
                <a:gd name="connsiteX36" fmla="*/ 93519 w 508905"/>
                <a:gd name="connsiteY36" fmla="*/ 183339 h 729293"/>
                <a:gd name="connsiteX37" fmla="*/ 49818 w 508905"/>
                <a:gd name="connsiteY37" fmla="*/ 208109 h 729293"/>
                <a:gd name="connsiteX38" fmla="*/ 14182 w 508905"/>
                <a:gd name="connsiteY38" fmla="*/ 193412 h 729293"/>
                <a:gd name="connsiteX39" fmla="*/ 46 w 508905"/>
                <a:gd name="connsiteY39" fmla="*/ 157885 h 729293"/>
                <a:gd name="connsiteX40" fmla="*/ 6974 w 508905"/>
                <a:gd name="connsiteY40" fmla="*/ 131527 h 729293"/>
                <a:gd name="connsiteX41" fmla="*/ 102674 w 508905"/>
                <a:gd name="connsiteY41" fmla="*/ 37509 h 72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8905" h="729293">
                  <a:moveTo>
                    <a:pt x="102674" y="37509"/>
                  </a:moveTo>
                  <a:cubicBezTo>
                    <a:pt x="146281" y="12692"/>
                    <a:pt x="196957" y="129"/>
                    <a:pt x="253300" y="129"/>
                  </a:cubicBezTo>
                  <a:cubicBezTo>
                    <a:pt x="333462" y="129"/>
                    <a:pt x="396499" y="18204"/>
                    <a:pt x="440636" y="53887"/>
                  </a:cubicBezTo>
                  <a:cubicBezTo>
                    <a:pt x="485987" y="90520"/>
                    <a:pt x="508951" y="143173"/>
                    <a:pt x="508951" y="210475"/>
                  </a:cubicBezTo>
                  <a:cubicBezTo>
                    <a:pt x="508951" y="238188"/>
                    <a:pt x="504203" y="263580"/>
                    <a:pt x="494737" y="286092"/>
                  </a:cubicBezTo>
                  <a:cubicBezTo>
                    <a:pt x="485209" y="308698"/>
                    <a:pt x="472131" y="327847"/>
                    <a:pt x="455862" y="343011"/>
                  </a:cubicBezTo>
                  <a:cubicBezTo>
                    <a:pt x="440418" y="357412"/>
                    <a:pt x="422561" y="370458"/>
                    <a:pt x="402742" y="381714"/>
                  </a:cubicBezTo>
                  <a:cubicBezTo>
                    <a:pt x="383282" y="392799"/>
                    <a:pt x="362575" y="402389"/>
                    <a:pt x="341153" y="410251"/>
                  </a:cubicBezTo>
                  <a:cubicBezTo>
                    <a:pt x="320416" y="417864"/>
                    <a:pt x="299678" y="425135"/>
                    <a:pt x="278925" y="432125"/>
                  </a:cubicBezTo>
                  <a:cubicBezTo>
                    <a:pt x="259029" y="438835"/>
                    <a:pt x="239584" y="445997"/>
                    <a:pt x="221150" y="453407"/>
                  </a:cubicBezTo>
                  <a:cubicBezTo>
                    <a:pt x="203620" y="460522"/>
                    <a:pt x="187896" y="468462"/>
                    <a:pt x="174445" y="476978"/>
                  </a:cubicBezTo>
                  <a:cubicBezTo>
                    <a:pt x="162379" y="484685"/>
                    <a:pt x="152711" y="494244"/>
                    <a:pt x="145736" y="505438"/>
                  </a:cubicBezTo>
                  <a:cubicBezTo>
                    <a:pt x="139089" y="516071"/>
                    <a:pt x="135726" y="528463"/>
                    <a:pt x="135726" y="542195"/>
                  </a:cubicBezTo>
                  <a:cubicBezTo>
                    <a:pt x="135726" y="568381"/>
                    <a:pt x="144802" y="588511"/>
                    <a:pt x="164356" y="605497"/>
                  </a:cubicBezTo>
                  <a:cubicBezTo>
                    <a:pt x="184082" y="622638"/>
                    <a:pt x="216293" y="631356"/>
                    <a:pt x="260041" y="631356"/>
                  </a:cubicBezTo>
                  <a:cubicBezTo>
                    <a:pt x="318828" y="631356"/>
                    <a:pt x="367869" y="607380"/>
                    <a:pt x="405825" y="560068"/>
                  </a:cubicBezTo>
                  <a:cubicBezTo>
                    <a:pt x="416069" y="547379"/>
                    <a:pt x="430018" y="540685"/>
                    <a:pt x="446163" y="540685"/>
                  </a:cubicBezTo>
                  <a:cubicBezTo>
                    <a:pt x="460066" y="540685"/>
                    <a:pt x="472287" y="545667"/>
                    <a:pt x="481597" y="554977"/>
                  </a:cubicBezTo>
                  <a:cubicBezTo>
                    <a:pt x="490969" y="564302"/>
                    <a:pt x="495936" y="576586"/>
                    <a:pt x="495936" y="590442"/>
                  </a:cubicBezTo>
                  <a:cubicBezTo>
                    <a:pt x="495936" y="600888"/>
                    <a:pt x="492947" y="610697"/>
                    <a:pt x="487015" y="619555"/>
                  </a:cubicBezTo>
                  <a:cubicBezTo>
                    <a:pt x="464082" y="653572"/>
                    <a:pt x="432400" y="680755"/>
                    <a:pt x="392872" y="700231"/>
                  </a:cubicBezTo>
                  <a:cubicBezTo>
                    <a:pt x="353655" y="719614"/>
                    <a:pt x="308973" y="729422"/>
                    <a:pt x="260041" y="729422"/>
                  </a:cubicBezTo>
                  <a:cubicBezTo>
                    <a:pt x="187242" y="729422"/>
                    <a:pt x="130464" y="711721"/>
                    <a:pt x="91309" y="676785"/>
                  </a:cubicBezTo>
                  <a:cubicBezTo>
                    <a:pt x="51562" y="641258"/>
                    <a:pt x="31401" y="595984"/>
                    <a:pt x="31401" y="542195"/>
                  </a:cubicBezTo>
                  <a:cubicBezTo>
                    <a:pt x="31401" y="514685"/>
                    <a:pt x="36227" y="489729"/>
                    <a:pt x="45724" y="468073"/>
                  </a:cubicBezTo>
                  <a:cubicBezTo>
                    <a:pt x="55299" y="446199"/>
                    <a:pt x="68454" y="427797"/>
                    <a:pt x="84910" y="413427"/>
                  </a:cubicBezTo>
                  <a:cubicBezTo>
                    <a:pt x="100401" y="399774"/>
                    <a:pt x="118351" y="387568"/>
                    <a:pt x="138154" y="377184"/>
                  </a:cubicBezTo>
                  <a:cubicBezTo>
                    <a:pt x="157709" y="366877"/>
                    <a:pt x="178415" y="358065"/>
                    <a:pt x="199713" y="350920"/>
                  </a:cubicBezTo>
                  <a:cubicBezTo>
                    <a:pt x="220372" y="344007"/>
                    <a:pt x="241000" y="337188"/>
                    <a:pt x="261691" y="330587"/>
                  </a:cubicBezTo>
                  <a:cubicBezTo>
                    <a:pt x="281432" y="324313"/>
                    <a:pt x="300675" y="317182"/>
                    <a:pt x="318968" y="309476"/>
                  </a:cubicBezTo>
                  <a:cubicBezTo>
                    <a:pt x="336405" y="302128"/>
                    <a:pt x="352035" y="293767"/>
                    <a:pt x="365440" y="284644"/>
                  </a:cubicBezTo>
                  <a:cubicBezTo>
                    <a:pt x="377474" y="276533"/>
                    <a:pt x="387143" y="266055"/>
                    <a:pt x="394211" y="253538"/>
                  </a:cubicBezTo>
                  <a:cubicBezTo>
                    <a:pt x="401139" y="241286"/>
                    <a:pt x="404642" y="226745"/>
                    <a:pt x="404642" y="210475"/>
                  </a:cubicBezTo>
                  <a:cubicBezTo>
                    <a:pt x="404642" y="173142"/>
                    <a:pt x="392685" y="146037"/>
                    <a:pt x="368071" y="127526"/>
                  </a:cubicBezTo>
                  <a:cubicBezTo>
                    <a:pt x="342243" y="108065"/>
                    <a:pt x="303633" y="98179"/>
                    <a:pt x="253300" y="98179"/>
                  </a:cubicBezTo>
                  <a:cubicBezTo>
                    <a:pt x="215982" y="98179"/>
                    <a:pt x="183693" y="106104"/>
                    <a:pt x="157304" y="121641"/>
                  </a:cubicBezTo>
                  <a:cubicBezTo>
                    <a:pt x="130604" y="137428"/>
                    <a:pt x="109135" y="158227"/>
                    <a:pt x="93519" y="183339"/>
                  </a:cubicBezTo>
                  <a:cubicBezTo>
                    <a:pt x="83882" y="199344"/>
                    <a:pt x="68329" y="208109"/>
                    <a:pt x="49818" y="208109"/>
                  </a:cubicBezTo>
                  <a:cubicBezTo>
                    <a:pt x="35900" y="208109"/>
                    <a:pt x="23601" y="203080"/>
                    <a:pt x="14182" y="193412"/>
                  </a:cubicBezTo>
                  <a:cubicBezTo>
                    <a:pt x="4950" y="183915"/>
                    <a:pt x="46" y="171632"/>
                    <a:pt x="46" y="157885"/>
                  </a:cubicBezTo>
                  <a:cubicBezTo>
                    <a:pt x="46" y="149587"/>
                    <a:pt x="2334" y="140775"/>
                    <a:pt x="6974" y="131527"/>
                  </a:cubicBezTo>
                  <a:cubicBezTo>
                    <a:pt x="26590" y="94069"/>
                    <a:pt x="58801" y="62465"/>
                    <a:pt x="102674" y="37509"/>
                  </a:cubicBezTo>
                </a:path>
              </a:pathLst>
            </a:custGeom>
            <a:solidFill>
              <a:srgbClr val="966629"/>
            </a:solidFill>
            <a:ln w="15564" cap="flat">
              <a:noFill/>
              <a:prstDash val="solid"/>
              <a:miter/>
            </a:ln>
          </p:spPr>
          <p:txBody>
            <a:bodyPr rtlCol="0" anchor="ctr"/>
            <a:lstStyle/>
            <a:p>
              <a:endParaRPr lang="en-PH"/>
            </a:p>
          </p:txBody>
        </p:sp>
        <p:sp>
          <p:nvSpPr>
            <p:cNvPr id="16" name="Freeform: Shape 15">
              <a:extLst>
                <a:ext uri="{FF2B5EF4-FFF2-40B4-BE49-F238E27FC236}">
                  <a16:creationId xmlns:a16="http://schemas.microsoft.com/office/drawing/2014/main" id="{52D89D54-C148-4CEC-BDA4-AEE8152F419C}"/>
                </a:ext>
              </a:extLst>
            </p:cNvPr>
            <p:cNvSpPr/>
            <p:nvPr/>
          </p:nvSpPr>
          <p:spPr>
            <a:xfrm flipV="1">
              <a:off x="1734925" y="1535806"/>
              <a:ext cx="356434" cy="541740"/>
            </a:xfrm>
            <a:custGeom>
              <a:avLst/>
              <a:gdLst>
                <a:gd name="connsiteX0" fmla="*/ 104041 w 466496"/>
                <a:gd name="connsiteY0" fmla="*/ 393352 h 709023"/>
                <a:gd name="connsiteX1" fmla="*/ 104041 w 466496"/>
                <a:gd name="connsiteY1" fmla="*/ 611110 h 709023"/>
                <a:gd name="connsiteX2" fmla="*/ 247677 w 466496"/>
                <a:gd name="connsiteY2" fmla="*/ 611110 h 709023"/>
                <a:gd name="connsiteX3" fmla="*/ 321597 w 466496"/>
                <a:gd name="connsiteY3" fmla="*/ 580720 h 709023"/>
                <a:gd name="connsiteX4" fmla="*/ 350788 w 466496"/>
                <a:gd name="connsiteY4" fmla="*/ 502223 h 709023"/>
                <a:gd name="connsiteX5" fmla="*/ 321846 w 466496"/>
                <a:gd name="connsiteY5" fmla="*/ 424240 h 709023"/>
                <a:gd name="connsiteX6" fmla="*/ 250542 w 466496"/>
                <a:gd name="connsiteY6" fmla="*/ 393352 h 709023"/>
                <a:gd name="connsiteX7" fmla="*/ 104041 w 466496"/>
                <a:gd name="connsiteY7" fmla="*/ 393352 h 709023"/>
                <a:gd name="connsiteX8" fmla="*/ 294616 w 466496"/>
                <a:gd name="connsiteY8" fmla="*/ 299007 h 709023"/>
                <a:gd name="connsiteX9" fmla="*/ 401853 w 466496"/>
                <a:gd name="connsiteY9" fmla="*/ 358463 h 709023"/>
                <a:gd name="connsiteX10" fmla="*/ 455580 w 466496"/>
                <a:gd name="connsiteY10" fmla="*/ 502223 h 709023"/>
                <a:gd name="connsiteX11" fmla="*/ 396746 w 466496"/>
                <a:gd name="connsiteY11" fmla="*/ 649471 h 709023"/>
                <a:gd name="connsiteX12" fmla="*/ 248642 w 466496"/>
                <a:gd name="connsiteY12" fmla="*/ 709176 h 709023"/>
                <a:gd name="connsiteX13" fmla="*/ 51887 w 466496"/>
                <a:gd name="connsiteY13" fmla="*/ 709176 h 709023"/>
                <a:gd name="connsiteX14" fmla="*/ 15238 w 466496"/>
                <a:gd name="connsiteY14" fmla="*/ 694121 h 709023"/>
                <a:gd name="connsiteX15" fmla="*/ 184 w 466496"/>
                <a:gd name="connsiteY15" fmla="*/ 657504 h 709023"/>
                <a:gd name="connsiteX16" fmla="*/ 184 w 466496"/>
                <a:gd name="connsiteY16" fmla="*/ 51809 h 709023"/>
                <a:gd name="connsiteX17" fmla="*/ 15223 w 466496"/>
                <a:gd name="connsiteY17" fmla="*/ 15207 h 709023"/>
                <a:gd name="connsiteX18" fmla="*/ 88629 w 466496"/>
                <a:gd name="connsiteY18" fmla="*/ 15005 h 709023"/>
                <a:gd name="connsiteX19" fmla="*/ 104041 w 466496"/>
                <a:gd name="connsiteY19" fmla="*/ 51809 h 709023"/>
                <a:gd name="connsiteX20" fmla="*/ 104041 w 466496"/>
                <a:gd name="connsiteY20" fmla="*/ 295270 h 709023"/>
                <a:gd name="connsiteX21" fmla="*/ 176030 w 466496"/>
                <a:gd name="connsiteY21" fmla="*/ 295270 h 709023"/>
                <a:gd name="connsiteX22" fmla="*/ 370451 w 466496"/>
                <a:gd name="connsiteY22" fmla="*/ 24237 h 709023"/>
                <a:gd name="connsiteX23" fmla="*/ 414494 w 466496"/>
                <a:gd name="connsiteY23" fmla="*/ 152 h 709023"/>
                <a:gd name="connsiteX24" fmla="*/ 451220 w 466496"/>
                <a:gd name="connsiteY24" fmla="*/ 15005 h 709023"/>
                <a:gd name="connsiteX25" fmla="*/ 466680 w 466496"/>
                <a:gd name="connsiteY25" fmla="*/ 51809 h 709023"/>
                <a:gd name="connsiteX26" fmla="*/ 455782 w 466496"/>
                <a:gd name="connsiteY26" fmla="*/ 83584 h 709023"/>
                <a:gd name="connsiteX27" fmla="*/ 294616 w 466496"/>
                <a:gd name="connsiteY27" fmla="*/ 299007 h 70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6496" h="709023">
                  <a:moveTo>
                    <a:pt x="104041" y="393352"/>
                  </a:moveTo>
                  <a:lnTo>
                    <a:pt x="104041" y="611110"/>
                  </a:lnTo>
                  <a:lnTo>
                    <a:pt x="247677" y="611110"/>
                  </a:lnTo>
                  <a:cubicBezTo>
                    <a:pt x="278036" y="611110"/>
                    <a:pt x="302198" y="601177"/>
                    <a:pt x="321597" y="580720"/>
                  </a:cubicBezTo>
                  <a:cubicBezTo>
                    <a:pt x="340933" y="560232"/>
                    <a:pt x="350788" y="533812"/>
                    <a:pt x="350788" y="502223"/>
                  </a:cubicBezTo>
                  <a:cubicBezTo>
                    <a:pt x="350788" y="471444"/>
                    <a:pt x="341057" y="445227"/>
                    <a:pt x="321846" y="424240"/>
                  </a:cubicBezTo>
                  <a:cubicBezTo>
                    <a:pt x="302852" y="403441"/>
                    <a:pt x="279515" y="393352"/>
                    <a:pt x="250542" y="393352"/>
                  </a:cubicBezTo>
                  <a:lnTo>
                    <a:pt x="104041" y="393352"/>
                  </a:lnTo>
                  <a:close/>
                  <a:moveTo>
                    <a:pt x="294616" y="299007"/>
                  </a:moveTo>
                  <a:cubicBezTo>
                    <a:pt x="337212" y="306993"/>
                    <a:pt x="373191" y="326905"/>
                    <a:pt x="401853" y="358463"/>
                  </a:cubicBezTo>
                  <a:cubicBezTo>
                    <a:pt x="437536" y="397556"/>
                    <a:pt x="455580" y="445958"/>
                    <a:pt x="455580" y="502223"/>
                  </a:cubicBezTo>
                  <a:cubicBezTo>
                    <a:pt x="455580" y="560356"/>
                    <a:pt x="435823" y="609864"/>
                    <a:pt x="396746" y="649471"/>
                  </a:cubicBezTo>
                  <a:cubicBezTo>
                    <a:pt x="357653" y="689077"/>
                    <a:pt x="307818" y="709176"/>
                    <a:pt x="248642" y="709176"/>
                  </a:cubicBezTo>
                  <a:lnTo>
                    <a:pt x="51887" y="709176"/>
                  </a:lnTo>
                  <a:cubicBezTo>
                    <a:pt x="37797" y="709176"/>
                    <a:pt x="25124" y="703976"/>
                    <a:pt x="15238" y="694121"/>
                  </a:cubicBezTo>
                  <a:cubicBezTo>
                    <a:pt x="5383" y="684297"/>
                    <a:pt x="184" y="671640"/>
                    <a:pt x="184" y="657504"/>
                  </a:cubicBezTo>
                  <a:lnTo>
                    <a:pt x="184" y="51809"/>
                  </a:lnTo>
                  <a:cubicBezTo>
                    <a:pt x="184" y="37673"/>
                    <a:pt x="5383" y="25000"/>
                    <a:pt x="15223" y="15207"/>
                  </a:cubicBezTo>
                  <a:cubicBezTo>
                    <a:pt x="34450" y="-4082"/>
                    <a:pt x="68997" y="-4160"/>
                    <a:pt x="88629" y="15005"/>
                  </a:cubicBezTo>
                  <a:cubicBezTo>
                    <a:pt x="98701" y="24875"/>
                    <a:pt x="104041" y="37595"/>
                    <a:pt x="104041" y="51809"/>
                  </a:cubicBezTo>
                  <a:lnTo>
                    <a:pt x="104041" y="295270"/>
                  </a:lnTo>
                  <a:lnTo>
                    <a:pt x="176030" y="295270"/>
                  </a:lnTo>
                  <a:lnTo>
                    <a:pt x="370451" y="24237"/>
                  </a:lnTo>
                  <a:cubicBezTo>
                    <a:pt x="380181" y="8684"/>
                    <a:pt x="395812" y="152"/>
                    <a:pt x="414494" y="152"/>
                  </a:cubicBezTo>
                  <a:cubicBezTo>
                    <a:pt x="428599" y="152"/>
                    <a:pt x="441272" y="5306"/>
                    <a:pt x="451220" y="15005"/>
                  </a:cubicBezTo>
                  <a:cubicBezTo>
                    <a:pt x="461324" y="24875"/>
                    <a:pt x="466680" y="37595"/>
                    <a:pt x="466680" y="51809"/>
                  </a:cubicBezTo>
                  <a:cubicBezTo>
                    <a:pt x="466680" y="64061"/>
                    <a:pt x="462772" y="75208"/>
                    <a:pt x="455782" y="83584"/>
                  </a:cubicBezTo>
                  <a:lnTo>
                    <a:pt x="294616" y="299007"/>
                  </a:lnTo>
                  <a:close/>
                </a:path>
              </a:pathLst>
            </a:custGeom>
            <a:solidFill>
              <a:srgbClr val="966629"/>
            </a:solidFill>
            <a:ln w="15564" cap="flat">
              <a:noFill/>
              <a:prstDash val="solid"/>
              <a:miter/>
            </a:ln>
          </p:spPr>
          <p:txBody>
            <a:bodyPr rtlCol="0" anchor="ctr"/>
            <a:lstStyle/>
            <a:p>
              <a:endParaRPr lang="en-PH"/>
            </a:p>
          </p:txBody>
        </p:sp>
        <p:sp>
          <p:nvSpPr>
            <p:cNvPr id="17" name="Freeform: Shape 16">
              <a:extLst>
                <a:ext uri="{FF2B5EF4-FFF2-40B4-BE49-F238E27FC236}">
                  <a16:creationId xmlns:a16="http://schemas.microsoft.com/office/drawing/2014/main" id="{262E9719-D3F9-4D8C-A0A9-397858F4AD55}"/>
                </a:ext>
              </a:extLst>
            </p:cNvPr>
            <p:cNvSpPr/>
            <p:nvPr/>
          </p:nvSpPr>
          <p:spPr>
            <a:xfrm flipV="1">
              <a:off x="886340" y="1535809"/>
              <a:ext cx="347929" cy="541740"/>
            </a:xfrm>
            <a:custGeom>
              <a:avLst/>
              <a:gdLst>
                <a:gd name="connsiteX0" fmla="*/ 321459 w 455365"/>
                <a:gd name="connsiteY0" fmla="*/ 413577 h 709023"/>
                <a:gd name="connsiteX1" fmla="*/ 238899 w 455365"/>
                <a:gd name="connsiteY1" fmla="*/ 384682 h 709023"/>
                <a:gd name="connsiteX2" fmla="*/ 103966 w 455365"/>
                <a:gd name="connsiteY2" fmla="*/ 384682 h 709023"/>
                <a:gd name="connsiteX3" fmla="*/ 103966 w 455365"/>
                <a:gd name="connsiteY3" fmla="*/ 611111 h 709023"/>
                <a:gd name="connsiteX4" fmla="*/ 238899 w 455365"/>
                <a:gd name="connsiteY4" fmla="*/ 611111 h 709023"/>
                <a:gd name="connsiteX5" fmla="*/ 321521 w 455365"/>
                <a:gd name="connsiteY5" fmla="*/ 582574 h 709023"/>
                <a:gd name="connsiteX6" fmla="*/ 350666 w 455365"/>
                <a:gd name="connsiteY6" fmla="*/ 498348 h 709023"/>
                <a:gd name="connsiteX7" fmla="*/ 321459 w 455365"/>
                <a:gd name="connsiteY7" fmla="*/ 413577 h 709023"/>
                <a:gd name="connsiteX8" fmla="*/ 397060 w 455365"/>
                <a:gd name="connsiteY8" fmla="*/ 655310 h 709023"/>
                <a:gd name="connsiteX9" fmla="*/ 248520 w 455365"/>
                <a:gd name="connsiteY9" fmla="*/ 709177 h 709023"/>
                <a:gd name="connsiteX10" fmla="*/ 51796 w 455365"/>
                <a:gd name="connsiteY10" fmla="*/ 709177 h 709023"/>
                <a:gd name="connsiteX11" fmla="*/ 15116 w 455365"/>
                <a:gd name="connsiteY11" fmla="*/ 694138 h 709023"/>
                <a:gd name="connsiteX12" fmla="*/ 108 w 455365"/>
                <a:gd name="connsiteY12" fmla="*/ 657505 h 709023"/>
                <a:gd name="connsiteX13" fmla="*/ 108 w 455365"/>
                <a:gd name="connsiteY13" fmla="*/ 51826 h 709023"/>
                <a:gd name="connsiteX14" fmla="*/ 15116 w 455365"/>
                <a:gd name="connsiteY14" fmla="*/ 15209 h 709023"/>
                <a:gd name="connsiteX15" fmla="*/ 51796 w 455365"/>
                <a:gd name="connsiteY15" fmla="*/ 154 h 709023"/>
                <a:gd name="connsiteX16" fmla="*/ 88507 w 455365"/>
                <a:gd name="connsiteY16" fmla="*/ 15006 h 709023"/>
                <a:gd name="connsiteX17" fmla="*/ 103966 w 455365"/>
                <a:gd name="connsiteY17" fmla="*/ 51826 h 709023"/>
                <a:gd name="connsiteX18" fmla="*/ 103966 w 455365"/>
                <a:gd name="connsiteY18" fmla="*/ 286615 h 709023"/>
                <a:gd name="connsiteX19" fmla="*/ 248520 w 455365"/>
                <a:gd name="connsiteY19" fmla="*/ 286615 h 709023"/>
                <a:gd name="connsiteX20" fmla="*/ 397465 w 455365"/>
                <a:gd name="connsiteY20" fmla="*/ 341588 h 709023"/>
                <a:gd name="connsiteX21" fmla="*/ 455473 w 455365"/>
                <a:gd name="connsiteY21" fmla="*/ 498348 h 709023"/>
                <a:gd name="connsiteX22" fmla="*/ 397060 w 455365"/>
                <a:gd name="connsiteY22" fmla="*/ 655310 h 70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5365" h="709023">
                  <a:moveTo>
                    <a:pt x="321459" y="413577"/>
                  </a:moveTo>
                  <a:cubicBezTo>
                    <a:pt x="301967" y="394381"/>
                    <a:pt x="274208" y="384682"/>
                    <a:pt x="238899" y="384682"/>
                  </a:cubicBezTo>
                  <a:lnTo>
                    <a:pt x="103966" y="384682"/>
                  </a:lnTo>
                  <a:lnTo>
                    <a:pt x="103966" y="611111"/>
                  </a:lnTo>
                  <a:lnTo>
                    <a:pt x="238899" y="611111"/>
                  </a:lnTo>
                  <a:cubicBezTo>
                    <a:pt x="274271" y="611111"/>
                    <a:pt x="302061" y="601521"/>
                    <a:pt x="321521" y="582574"/>
                  </a:cubicBezTo>
                  <a:cubicBezTo>
                    <a:pt x="340889" y="563782"/>
                    <a:pt x="350666" y="535432"/>
                    <a:pt x="350666" y="498348"/>
                  </a:cubicBezTo>
                  <a:cubicBezTo>
                    <a:pt x="350666" y="461263"/>
                    <a:pt x="340842" y="432711"/>
                    <a:pt x="321459" y="413577"/>
                  </a:cubicBezTo>
                  <a:moveTo>
                    <a:pt x="397060" y="655310"/>
                  </a:moveTo>
                  <a:cubicBezTo>
                    <a:pt x="358637" y="691056"/>
                    <a:pt x="308646" y="709177"/>
                    <a:pt x="248520" y="709177"/>
                  </a:cubicBezTo>
                  <a:lnTo>
                    <a:pt x="51796" y="709177"/>
                  </a:lnTo>
                  <a:cubicBezTo>
                    <a:pt x="37691" y="709177"/>
                    <a:pt x="25002" y="703977"/>
                    <a:pt x="15116" y="694138"/>
                  </a:cubicBezTo>
                  <a:cubicBezTo>
                    <a:pt x="5293" y="684268"/>
                    <a:pt x="108" y="671610"/>
                    <a:pt x="108" y="657505"/>
                  </a:cubicBezTo>
                  <a:lnTo>
                    <a:pt x="108" y="51826"/>
                  </a:lnTo>
                  <a:cubicBezTo>
                    <a:pt x="108" y="37674"/>
                    <a:pt x="5293" y="25001"/>
                    <a:pt x="15116" y="15209"/>
                  </a:cubicBezTo>
                  <a:cubicBezTo>
                    <a:pt x="24971" y="5369"/>
                    <a:pt x="37628" y="154"/>
                    <a:pt x="51796" y="154"/>
                  </a:cubicBezTo>
                  <a:cubicBezTo>
                    <a:pt x="65870" y="154"/>
                    <a:pt x="78574" y="5307"/>
                    <a:pt x="88507" y="15006"/>
                  </a:cubicBezTo>
                  <a:cubicBezTo>
                    <a:pt x="98611" y="24877"/>
                    <a:pt x="103966" y="37627"/>
                    <a:pt x="103966" y="51826"/>
                  </a:cubicBezTo>
                  <a:lnTo>
                    <a:pt x="103966" y="286615"/>
                  </a:lnTo>
                  <a:lnTo>
                    <a:pt x="248520" y="286615"/>
                  </a:lnTo>
                  <a:cubicBezTo>
                    <a:pt x="309113" y="286615"/>
                    <a:pt x="359213" y="305111"/>
                    <a:pt x="397465" y="341588"/>
                  </a:cubicBezTo>
                  <a:cubicBezTo>
                    <a:pt x="435966" y="378299"/>
                    <a:pt x="455473" y="431060"/>
                    <a:pt x="455473" y="498348"/>
                  </a:cubicBezTo>
                  <a:cubicBezTo>
                    <a:pt x="455473" y="566398"/>
                    <a:pt x="435841" y="619222"/>
                    <a:pt x="397060" y="655310"/>
                  </a:cubicBezTo>
                </a:path>
              </a:pathLst>
            </a:custGeom>
            <a:solidFill>
              <a:srgbClr val="966629"/>
            </a:solidFill>
            <a:ln w="15564" cap="flat">
              <a:noFill/>
              <a:prstDash val="solid"/>
              <a:miter/>
            </a:ln>
          </p:spPr>
          <p:txBody>
            <a:bodyPr rtlCol="0" anchor="ctr"/>
            <a:lstStyle/>
            <a:p>
              <a:endParaRPr lang="en-PH"/>
            </a:p>
          </p:txBody>
        </p:sp>
        <p:sp>
          <p:nvSpPr>
            <p:cNvPr id="18" name="Freeform: Shape 17">
              <a:extLst>
                <a:ext uri="{FF2B5EF4-FFF2-40B4-BE49-F238E27FC236}">
                  <a16:creationId xmlns:a16="http://schemas.microsoft.com/office/drawing/2014/main" id="{9AD81A2F-6181-4187-B793-C5D722B94189}"/>
                </a:ext>
              </a:extLst>
            </p:cNvPr>
            <p:cNvSpPr/>
            <p:nvPr/>
          </p:nvSpPr>
          <p:spPr>
            <a:xfrm flipV="1">
              <a:off x="1206769" y="1529528"/>
              <a:ext cx="450039" cy="548021"/>
            </a:xfrm>
            <a:custGeom>
              <a:avLst/>
              <a:gdLst>
                <a:gd name="connsiteX0" fmla="*/ 204551 w 589005"/>
                <a:gd name="connsiteY0" fmla="*/ 302674 h 717243"/>
                <a:gd name="connsiteX1" fmla="*/ 294397 w 589005"/>
                <a:gd name="connsiteY1" fmla="*/ 535175 h 717243"/>
                <a:gd name="connsiteX2" fmla="*/ 384679 w 589005"/>
                <a:gd name="connsiteY2" fmla="*/ 302674 h 717243"/>
                <a:gd name="connsiteX3" fmla="*/ 204551 w 589005"/>
                <a:gd name="connsiteY3" fmla="*/ 302674 h 717243"/>
                <a:gd name="connsiteX4" fmla="*/ 343749 w 589005"/>
                <a:gd name="connsiteY4" fmla="*/ 683201 h 717243"/>
                <a:gd name="connsiteX5" fmla="*/ 294397 w 589005"/>
                <a:gd name="connsiteY5" fmla="*/ 717390 h 717243"/>
                <a:gd name="connsiteX6" fmla="*/ 245418 w 589005"/>
                <a:gd name="connsiteY6" fmla="*/ 683061 h 717243"/>
                <a:gd name="connsiteX7" fmla="*/ 5008 w 589005"/>
                <a:gd name="connsiteY7" fmla="*/ 75000 h 717243"/>
                <a:gd name="connsiteX8" fmla="*/ 135 w 589005"/>
                <a:gd name="connsiteY8" fmla="*/ 51818 h 717243"/>
                <a:gd name="connsiteX9" fmla="*/ 15424 w 589005"/>
                <a:gd name="connsiteY9" fmla="*/ 15465 h 717243"/>
                <a:gd name="connsiteX10" fmla="*/ 52306 w 589005"/>
                <a:gd name="connsiteY10" fmla="*/ 146 h 717243"/>
                <a:gd name="connsiteX11" fmla="*/ 102203 w 589005"/>
                <a:gd name="connsiteY11" fmla="*/ 35409 h 717243"/>
                <a:gd name="connsiteX12" fmla="*/ 169459 w 589005"/>
                <a:gd name="connsiteY12" fmla="*/ 204624 h 717243"/>
                <a:gd name="connsiteX13" fmla="*/ 419771 w 589005"/>
                <a:gd name="connsiteY13" fmla="*/ 204624 h 717243"/>
                <a:gd name="connsiteX14" fmla="*/ 486342 w 589005"/>
                <a:gd name="connsiteY14" fmla="*/ 34973 h 717243"/>
                <a:gd name="connsiteX15" fmla="*/ 535959 w 589005"/>
                <a:gd name="connsiteY15" fmla="*/ 146 h 717243"/>
                <a:gd name="connsiteX16" fmla="*/ 574040 w 589005"/>
                <a:gd name="connsiteY16" fmla="*/ 15170 h 717243"/>
                <a:gd name="connsiteX17" fmla="*/ 589141 w 589005"/>
                <a:gd name="connsiteY17" fmla="*/ 51818 h 717243"/>
                <a:gd name="connsiteX18" fmla="*/ 584922 w 589005"/>
                <a:gd name="connsiteY18" fmla="*/ 73505 h 717243"/>
                <a:gd name="connsiteX19" fmla="*/ 343749 w 589005"/>
                <a:gd name="connsiteY19" fmla="*/ 683201 h 71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9005" h="717243">
                  <a:moveTo>
                    <a:pt x="204551" y="302674"/>
                  </a:moveTo>
                  <a:lnTo>
                    <a:pt x="294397" y="535175"/>
                  </a:lnTo>
                  <a:lnTo>
                    <a:pt x="384679" y="302674"/>
                  </a:lnTo>
                  <a:lnTo>
                    <a:pt x="204551" y="302674"/>
                  </a:lnTo>
                  <a:close/>
                  <a:moveTo>
                    <a:pt x="343749" y="683201"/>
                  </a:moveTo>
                  <a:cubicBezTo>
                    <a:pt x="334860" y="705215"/>
                    <a:pt x="317314" y="717390"/>
                    <a:pt x="294397" y="717390"/>
                  </a:cubicBezTo>
                  <a:cubicBezTo>
                    <a:pt x="271776" y="717390"/>
                    <a:pt x="254401" y="705184"/>
                    <a:pt x="245418" y="683061"/>
                  </a:cubicBezTo>
                  <a:lnTo>
                    <a:pt x="5008" y="75000"/>
                  </a:lnTo>
                  <a:cubicBezTo>
                    <a:pt x="1770" y="68570"/>
                    <a:pt x="135" y="60786"/>
                    <a:pt x="135" y="51818"/>
                  </a:cubicBezTo>
                  <a:cubicBezTo>
                    <a:pt x="135" y="37946"/>
                    <a:pt x="5429" y="25398"/>
                    <a:pt x="15424" y="15465"/>
                  </a:cubicBezTo>
                  <a:cubicBezTo>
                    <a:pt x="25419" y="5424"/>
                    <a:pt x="38154" y="146"/>
                    <a:pt x="52306" y="146"/>
                  </a:cubicBezTo>
                  <a:cubicBezTo>
                    <a:pt x="76172" y="146"/>
                    <a:pt x="93936" y="12772"/>
                    <a:pt x="102203" y="35409"/>
                  </a:cubicBezTo>
                  <a:lnTo>
                    <a:pt x="169459" y="204624"/>
                  </a:lnTo>
                  <a:lnTo>
                    <a:pt x="419771" y="204624"/>
                  </a:lnTo>
                  <a:lnTo>
                    <a:pt x="486342" y="34973"/>
                  </a:lnTo>
                  <a:cubicBezTo>
                    <a:pt x="494453" y="12507"/>
                    <a:pt x="512077" y="146"/>
                    <a:pt x="535959" y="146"/>
                  </a:cubicBezTo>
                  <a:cubicBezTo>
                    <a:pt x="551076" y="146"/>
                    <a:pt x="564262" y="5361"/>
                    <a:pt x="574040" y="15170"/>
                  </a:cubicBezTo>
                  <a:cubicBezTo>
                    <a:pt x="583863" y="24993"/>
                    <a:pt x="589141" y="37682"/>
                    <a:pt x="589141" y="51818"/>
                  </a:cubicBezTo>
                  <a:cubicBezTo>
                    <a:pt x="589141" y="59260"/>
                    <a:pt x="587678" y="66561"/>
                    <a:pt x="584922" y="73505"/>
                  </a:cubicBezTo>
                  <a:lnTo>
                    <a:pt x="343749" y="683201"/>
                  </a:lnTo>
                  <a:close/>
                </a:path>
              </a:pathLst>
            </a:custGeom>
            <a:solidFill>
              <a:srgbClr val="966629"/>
            </a:solidFill>
            <a:ln w="15564" cap="flat">
              <a:noFill/>
              <a:prstDash val="solid"/>
              <a:miter/>
            </a:ln>
          </p:spPr>
          <p:txBody>
            <a:bodyPr rtlCol="0" anchor="ctr"/>
            <a:lstStyle/>
            <a:p>
              <a:endParaRPr lang="en-PH"/>
            </a:p>
          </p:txBody>
        </p:sp>
        <p:sp>
          <p:nvSpPr>
            <p:cNvPr id="19" name="Freeform: Shape 18">
              <a:extLst>
                <a:ext uri="{FF2B5EF4-FFF2-40B4-BE49-F238E27FC236}">
                  <a16:creationId xmlns:a16="http://schemas.microsoft.com/office/drawing/2014/main" id="{B43002D6-1C96-4E6B-944B-BA2CB44B7520}"/>
                </a:ext>
              </a:extLst>
            </p:cNvPr>
            <p:cNvSpPr/>
            <p:nvPr/>
          </p:nvSpPr>
          <p:spPr>
            <a:xfrm flipV="1">
              <a:off x="2155917" y="1531434"/>
              <a:ext cx="396180" cy="550911"/>
            </a:xfrm>
            <a:custGeom>
              <a:avLst/>
              <a:gdLst>
                <a:gd name="connsiteX0" fmla="*/ 396934 w 518515"/>
                <a:gd name="connsiteY0" fmla="*/ 195556 h 721026"/>
                <a:gd name="connsiteX1" fmla="*/ 337633 w 518515"/>
                <a:gd name="connsiteY1" fmla="*/ 254841 h 721026"/>
                <a:gd name="connsiteX2" fmla="*/ 264523 w 518515"/>
                <a:gd name="connsiteY2" fmla="*/ 254841 h 721026"/>
                <a:gd name="connsiteX3" fmla="*/ 249095 w 518515"/>
                <a:gd name="connsiteY3" fmla="*/ 218379 h 721026"/>
                <a:gd name="connsiteX4" fmla="*/ 264196 w 518515"/>
                <a:gd name="connsiteY4" fmla="*/ 181435 h 721026"/>
                <a:gd name="connsiteX5" fmla="*/ 333383 w 518515"/>
                <a:gd name="connsiteY5" fmla="*/ 112280 h 721026"/>
                <a:gd name="connsiteX6" fmla="*/ 259246 w 518515"/>
                <a:gd name="connsiteY6" fmla="*/ 95575 h 721026"/>
                <a:gd name="connsiteX7" fmla="*/ 140925 w 518515"/>
                <a:gd name="connsiteY7" fmla="*/ 153957 h 721026"/>
                <a:gd name="connsiteX8" fmla="*/ 101380 w 518515"/>
                <a:gd name="connsiteY8" fmla="*/ 361143 h 721026"/>
                <a:gd name="connsiteX9" fmla="*/ 140878 w 518515"/>
                <a:gd name="connsiteY9" fmla="*/ 567785 h 721026"/>
                <a:gd name="connsiteX10" fmla="*/ 259246 w 518515"/>
                <a:gd name="connsiteY10" fmla="*/ 625731 h 721026"/>
                <a:gd name="connsiteX11" fmla="*/ 378096 w 518515"/>
                <a:gd name="connsiteY11" fmla="*/ 567785 h 721026"/>
                <a:gd name="connsiteX12" fmla="*/ 417609 w 518515"/>
                <a:gd name="connsiteY12" fmla="*/ 361143 h 721026"/>
                <a:gd name="connsiteX13" fmla="*/ 396934 w 518515"/>
                <a:gd name="connsiteY13" fmla="*/ 195556 h 721026"/>
                <a:gd name="connsiteX14" fmla="*/ 259246 w 518515"/>
                <a:gd name="connsiteY14" fmla="*/ 721166 h 721026"/>
                <a:gd name="connsiteX15" fmla="*/ 62459 w 518515"/>
                <a:gd name="connsiteY15" fmla="*/ 630261 h 721026"/>
                <a:gd name="connsiteX16" fmla="*/ 247 w 518515"/>
                <a:gd name="connsiteY16" fmla="*/ 361143 h 721026"/>
                <a:gd name="connsiteX17" fmla="*/ 62443 w 518515"/>
                <a:gd name="connsiteY17" fmla="*/ 91371 h 721026"/>
                <a:gd name="connsiteX18" fmla="*/ 259246 w 518515"/>
                <a:gd name="connsiteY18" fmla="*/ 139 h 721026"/>
                <a:gd name="connsiteX19" fmla="*/ 405076 w 518515"/>
                <a:gd name="connsiteY19" fmla="*/ 40571 h 721026"/>
                <a:gd name="connsiteX20" fmla="*/ 430235 w 518515"/>
                <a:gd name="connsiteY20" fmla="*/ 15428 h 721026"/>
                <a:gd name="connsiteX21" fmla="*/ 466775 w 518515"/>
                <a:gd name="connsiteY21" fmla="*/ 139 h 721026"/>
                <a:gd name="connsiteX22" fmla="*/ 503283 w 518515"/>
                <a:gd name="connsiteY22" fmla="*/ 15428 h 721026"/>
                <a:gd name="connsiteX23" fmla="*/ 518758 w 518515"/>
                <a:gd name="connsiteY23" fmla="*/ 51874 h 721026"/>
                <a:gd name="connsiteX24" fmla="*/ 503657 w 518515"/>
                <a:gd name="connsiteY24" fmla="*/ 88849 h 721026"/>
                <a:gd name="connsiteX25" fmla="*/ 472940 w 518515"/>
                <a:gd name="connsiteY25" fmla="*/ 119566 h 721026"/>
                <a:gd name="connsiteX26" fmla="*/ 518758 w 518515"/>
                <a:gd name="connsiteY26" fmla="*/ 361143 h 721026"/>
                <a:gd name="connsiteX27" fmla="*/ 456515 w 518515"/>
                <a:gd name="connsiteY27" fmla="*/ 630261 h 721026"/>
                <a:gd name="connsiteX28" fmla="*/ 259246 w 518515"/>
                <a:gd name="connsiteY28" fmla="*/ 721166 h 72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8515" h="721026">
                  <a:moveTo>
                    <a:pt x="396934" y="195556"/>
                  </a:moveTo>
                  <a:lnTo>
                    <a:pt x="337633" y="254841"/>
                  </a:lnTo>
                  <a:cubicBezTo>
                    <a:pt x="318048" y="274504"/>
                    <a:pt x="284233" y="274551"/>
                    <a:pt x="264523" y="254841"/>
                  </a:cubicBezTo>
                  <a:cubicBezTo>
                    <a:pt x="254560" y="244893"/>
                    <a:pt x="249266" y="232282"/>
                    <a:pt x="249095" y="218379"/>
                  </a:cubicBezTo>
                  <a:cubicBezTo>
                    <a:pt x="248939" y="204305"/>
                    <a:pt x="254139" y="191508"/>
                    <a:pt x="264196" y="181435"/>
                  </a:cubicBezTo>
                  <a:lnTo>
                    <a:pt x="333383" y="112280"/>
                  </a:lnTo>
                  <a:cubicBezTo>
                    <a:pt x="312802" y="101195"/>
                    <a:pt x="287954" y="95575"/>
                    <a:pt x="259246" y="95575"/>
                  </a:cubicBezTo>
                  <a:cubicBezTo>
                    <a:pt x="204507" y="95575"/>
                    <a:pt x="165772" y="114662"/>
                    <a:pt x="140925" y="153957"/>
                  </a:cubicBezTo>
                  <a:cubicBezTo>
                    <a:pt x="114676" y="195369"/>
                    <a:pt x="101380" y="265070"/>
                    <a:pt x="101380" y="361143"/>
                  </a:cubicBezTo>
                  <a:cubicBezTo>
                    <a:pt x="101380" y="457139"/>
                    <a:pt x="114629" y="526684"/>
                    <a:pt x="140878" y="567785"/>
                  </a:cubicBezTo>
                  <a:cubicBezTo>
                    <a:pt x="165725" y="606815"/>
                    <a:pt x="204460" y="625731"/>
                    <a:pt x="259246" y="625731"/>
                  </a:cubicBezTo>
                  <a:cubicBezTo>
                    <a:pt x="314327" y="625731"/>
                    <a:pt x="353218" y="606815"/>
                    <a:pt x="378096" y="567785"/>
                  </a:cubicBezTo>
                  <a:cubicBezTo>
                    <a:pt x="404298" y="526715"/>
                    <a:pt x="417609" y="457170"/>
                    <a:pt x="417609" y="361143"/>
                  </a:cubicBezTo>
                  <a:cubicBezTo>
                    <a:pt x="417609" y="292283"/>
                    <a:pt x="410666" y="236704"/>
                    <a:pt x="396934" y="195556"/>
                  </a:cubicBezTo>
                  <a:moveTo>
                    <a:pt x="259246" y="721166"/>
                  </a:moveTo>
                  <a:cubicBezTo>
                    <a:pt x="171346" y="721166"/>
                    <a:pt x="105148" y="690559"/>
                    <a:pt x="62459" y="630261"/>
                  </a:cubicBezTo>
                  <a:cubicBezTo>
                    <a:pt x="21140" y="571926"/>
                    <a:pt x="247" y="481364"/>
                    <a:pt x="247" y="361143"/>
                  </a:cubicBezTo>
                  <a:cubicBezTo>
                    <a:pt x="247" y="240627"/>
                    <a:pt x="21140" y="149816"/>
                    <a:pt x="62443" y="91371"/>
                  </a:cubicBezTo>
                  <a:cubicBezTo>
                    <a:pt x="105148" y="30825"/>
                    <a:pt x="171346" y="139"/>
                    <a:pt x="259246" y="139"/>
                  </a:cubicBezTo>
                  <a:cubicBezTo>
                    <a:pt x="317270" y="139"/>
                    <a:pt x="366264" y="13746"/>
                    <a:pt x="405076" y="40571"/>
                  </a:cubicBezTo>
                  <a:lnTo>
                    <a:pt x="430235" y="15428"/>
                  </a:lnTo>
                  <a:cubicBezTo>
                    <a:pt x="440246" y="5417"/>
                    <a:pt x="452887" y="139"/>
                    <a:pt x="466775" y="139"/>
                  </a:cubicBezTo>
                  <a:cubicBezTo>
                    <a:pt x="480677" y="139"/>
                    <a:pt x="493335" y="5433"/>
                    <a:pt x="503283" y="15428"/>
                  </a:cubicBezTo>
                  <a:cubicBezTo>
                    <a:pt x="513247" y="25345"/>
                    <a:pt x="518587" y="37955"/>
                    <a:pt x="518758" y="51874"/>
                  </a:cubicBezTo>
                  <a:cubicBezTo>
                    <a:pt x="518929" y="66010"/>
                    <a:pt x="513683" y="78776"/>
                    <a:pt x="503657" y="88849"/>
                  </a:cubicBezTo>
                  <a:lnTo>
                    <a:pt x="472940" y="119566"/>
                  </a:lnTo>
                  <a:cubicBezTo>
                    <a:pt x="503345" y="177605"/>
                    <a:pt x="518758" y="258795"/>
                    <a:pt x="518758" y="361143"/>
                  </a:cubicBezTo>
                  <a:cubicBezTo>
                    <a:pt x="518758" y="481364"/>
                    <a:pt x="497803" y="571942"/>
                    <a:pt x="456515" y="630261"/>
                  </a:cubicBezTo>
                  <a:cubicBezTo>
                    <a:pt x="413857" y="690559"/>
                    <a:pt x="347473" y="721166"/>
                    <a:pt x="259246" y="721166"/>
                  </a:cubicBezTo>
                </a:path>
              </a:pathLst>
            </a:custGeom>
            <a:solidFill>
              <a:srgbClr val="966629"/>
            </a:solidFill>
            <a:ln w="15564" cap="flat">
              <a:noFill/>
              <a:prstDash val="solid"/>
              <a:miter/>
            </a:ln>
          </p:spPr>
          <p:txBody>
            <a:bodyPr rtlCol="0" anchor="ctr"/>
            <a:lstStyle/>
            <a:p>
              <a:endParaRPr lang="en-PH"/>
            </a:p>
          </p:txBody>
        </p:sp>
        <p:sp>
          <p:nvSpPr>
            <p:cNvPr id="20" name="Freeform: Shape 19">
              <a:extLst>
                <a:ext uri="{FF2B5EF4-FFF2-40B4-BE49-F238E27FC236}">
                  <a16:creationId xmlns:a16="http://schemas.microsoft.com/office/drawing/2014/main" id="{92057A53-1861-423E-ADBC-03DF34B75CB3}"/>
                </a:ext>
              </a:extLst>
            </p:cNvPr>
            <p:cNvSpPr/>
            <p:nvPr/>
          </p:nvSpPr>
          <p:spPr>
            <a:xfrm flipV="1">
              <a:off x="956177" y="1342186"/>
              <a:ext cx="1018175" cy="52220"/>
            </a:xfrm>
            <a:custGeom>
              <a:avLst/>
              <a:gdLst>
                <a:gd name="connsiteX0" fmla="*/ 1298604 w 1332575"/>
                <a:gd name="connsiteY0" fmla="*/ 102 h 68345"/>
                <a:gd name="connsiteX1" fmla="*/ 1332761 w 1332575"/>
                <a:gd name="connsiteY1" fmla="*/ 34275 h 68345"/>
                <a:gd name="connsiteX2" fmla="*/ 1298604 w 1332575"/>
                <a:gd name="connsiteY2" fmla="*/ 68448 h 68345"/>
                <a:gd name="connsiteX3" fmla="*/ 34374 w 1332575"/>
                <a:gd name="connsiteY3" fmla="*/ 68448 h 68345"/>
                <a:gd name="connsiteX4" fmla="*/ 185 w 1332575"/>
                <a:gd name="connsiteY4" fmla="*/ 34275 h 68345"/>
                <a:gd name="connsiteX5" fmla="*/ 34374 w 1332575"/>
                <a:gd name="connsiteY5" fmla="*/ 102 h 68345"/>
                <a:gd name="connsiteX6" fmla="*/ 1298604 w 1332575"/>
                <a:gd name="connsiteY6" fmla="*/ 102 h 68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575" h="68345">
                  <a:moveTo>
                    <a:pt x="1298604" y="102"/>
                  </a:moveTo>
                  <a:cubicBezTo>
                    <a:pt x="1317457" y="102"/>
                    <a:pt x="1332761" y="15437"/>
                    <a:pt x="1332761" y="34275"/>
                  </a:cubicBezTo>
                  <a:cubicBezTo>
                    <a:pt x="1332761" y="53113"/>
                    <a:pt x="1317457" y="68448"/>
                    <a:pt x="1298604" y="68448"/>
                  </a:cubicBezTo>
                  <a:lnTo>
                    <a:pt x="34374" y="68448"/>
                  </a:lnTo>
                  <a:cubicBezTo>
                    <a:pt x="15520" y="68448"/>
                    <a:pt x="185" y="53113"/>
                    <a:pt x="185" y="34275"/>
                  </a:cubicBezTo>
                  <a:cubicBezTo>
                    <a:pt x="185" y="15437"/>
                    <a:pt x="15520" y="102"/>
                    <a:pt x="34374" y="102"/>
                  </a:cubicBezTo>
                  <a:lnTo>
                    <a:pt x="1298604" y="102"/>
                  </a:lnTo>
                  <a:close/>
                </a:path>
              </a:pathLst>
            </a:custGeom>
            <a:solidFill>
              <a:schemeClr val="bg1"/>
            </a:solidFill>
            <a:ln w="15564" cap="flat">
              <a:noFill/>
              <a:prstDash val="solid"/>
              <a:miter/>
            </a:ln>
          </p:spPr>
          <p:txBody>
            <a:bodyPr rtlCol="0" anchor="ctr"/>
            <a:lstStyle/>
            <a:p>
              <a:endParaRPr lang="en-PH"/>
            </a:p>
          </p:txBody>
        </p:sp>
        <p:sp>
          <p:nvSpPr>
            <p:cNvPr id="21" name="Freeform: Shape 20">
              <a:extLst>
                <a:ext uri="{FF2B5EF4-FFF2-40B4-BE49-F238E27FC236}">
                  <a16:creationId xmlns:a16="http://schemas.microsoft.com/office/drawing/2014/main" id="{A8B142EE-50E8-4AB0-9F24-824EFD871220}"/>
                </a:ext>
              </a:extLst>
            </p:cNvPr>
            <p:cNvSpPr/>
            <p:nvPr/>
          </p:nvSpPr>
          <p:spPr>
            <a:xfrm flipV="1">
              <a:off x="1339411" y="605017"/>
              <a:ext cx="280053" cy="280065"/>
            </a:xfrm>
            <a:custGeom>
              <a:avLst/>
              <a:gdLst>
                <a:gd name="connsiteX0" fmla="*/ 149244 w 366530"/>
                <a:gd name="connsiteY0" fmla="*/ 332437 h 366546"/>
                <a:gd name="connsiteX1" fmla="*/ 149275 w 366530"/>
                <a:gd name="connsiteY1" fmla="*/ 217479 h 366546"/>
                <a:gd name="connsiteX2" fmla="*/ 34457 w 366530"/>
                <a:gd name="connsiteY2" fmla="*/ 217494 h 366546"/>
                <a:gd name="connsiteX3" fmla="*/ 144 w 366530"/>
                <a:gd name="connsiteY3" fmla="*/ 183352 h 366546"/>
                <a:gd name="connsiteX4" fmla="*/ 34333 w 366530"/>
                <a:gd name="connsiteY4" fmla="*/ 149148 h 366546"/>
                <a:gd name="connsiteX5" fmla="*/ 57187 w 366530"/>
                <a:gd name="connsiteY5" fmla="*/ 149195 h 366546"/>
                <a:gd name="connsiteX6" fmla="*/ 149275 w 366530"/>
                <a:gd name="connsiteY6" fmla="*/ 149195 h 366546"/>
                <a:gd name="connsiteX7" fmla="*/ 149244 w 366530"/>
                <a:gd name="connsiteY7" fmla="*/ 34237 h 366546"/>
                <a:gd name="connsiteX8" fmla="*/ 183433 w 366530"/>
                <a:gd name="connsiteY8" fmla="*/ 48 h 366546"/>
                <a:gd name="connsiteX9" fmla="*/ 217606 w 366530"/>
                <a:gd name="connsiteY9" fmla="*/ 34237 h 366546"/>
                <a:gd name="connsiteX10" fmla="*/ 217606 w 366530"/>
                <a:gd name="connsiteY10" fmla="*/ 149195 h 366546"/>
                <a:gd name="connsiteX11" fmla="*/ 332517 w 366530"/>
                <a:gd name="connsiteY11" fmla="*/ 149148 h 366546"/>
                <a:gd name="connsiteX12" fmla="*/ 366675 w 366530"/>
                <a:gd name="connsiteY12" fmla="*/ 183352 h 366546"/>
                <a:gd name="connsiteX13" fmla="*/ 332829 w 366530"/>
                <a:gd name="connsiteY13" fmla="*/ 217494 h 366546"/>
                <a:gd name="connsiteX14" fmla="*/ 217606 w 366530"/>
                <a:gd name="connsiteY14" fmla="*/ 217479 h 366546"/>
                <a:gd name="connsiteX15" fmla="*/ 217606 w 366530"/>
                <a:gd name="connsiteY15" fmla="*/ 332437 h 366546"/>
                <a:gd name="connsiteX16" fmla="*/ 183433 w 366530"/>
                <a:gd name="connsiteY16" fmla="*/ 366594 h 366546"/>
                <a:gd name="connsiteX17" fmla="*/ 149244 w 366530"/>
                <a:gd name="connsiteY17" fmla="*/ 332437 h 36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30" h="366546">
                  <a:moveTo>
                    <a:pt x="149244" y="332437"/>
                  </a:moveTo>
                  <a:lnTo>
                    <a:pt x="149275" y="217479"/>
                  </a:lnTo>
                  <a:lnTo>
                    <a:pt x="34457" y="217494"/>
                  </a:lnTo>
                  <a:cubicBezTo>
                    <a:pt x="15355" y="217354"/>
                    <a:pt x="144" y="202034"/>
                    <a:pt x="144" y="183352"/>
                  </a:cubicBezTo>
                  <a:cubicBezTo>
                    <a:pt x="144" y="164499"/>
                    <a:pt x="15479" y="149148"/>
                    <a:pt x="34333" y="149148"/>
                  </a:cubicBezTo>
                  <a:lnTo>
                    <a:pt x="57187" y="149195"/>
                  </a:lnTo>
                  <a:lnTo>
                    <a:pt x="149275" y="149195"/>
                  </a:lnTo>
                  <a:lnTo>
                    <a:pt x="149244" y="34237"/>
                  </a:lnTo>
                  <a:cubicBezTo>
                    <a:pt x="149244" y="15367"/>
                    <a:pt x="164595" y="48"/>
                    <a:pt x="183433" y="48"/>
                  </a:cubicBezTo>
                  <a:cubicBezTo>
                    <a:pt x="202286" y="48"/>
                    <a:pt x="217606" y="15367"/>
                    <a:pt x="217606" y="34237"/>
                  </a:cubicBezTo>
                  <a:lnTo>
                    <a:pt x="217606" y="149195"/>
                  </a:lnTo>
                  <a:lnTo>
                    <a:pt x="332517" y="149148"/>
                  </a:lnTo>
                  <a:cubicBezTo>
                    <a:pt x="351371" y="149148"/>
                    <a:pt x="366675" y="164499"/>
                    <a:pt x="366675" y="183352"/>
                  </a:cubicBezTo>
                  <a:cubicBezTo>
                    <a:pt x="366675" y="202034"/>
                    <a:pt x="351495" y="217354"/>
                    <a:pt x="332829" y="217494"/>
                  </a:cubicBezTo>
                  <a:lnTo>
                    <a:pt x="217606" y="217479"/>
                  </a:lnTo>
                  <a:lnTo>
                    <a:pt x="217606" y="332437"/>
                  </a:lnTo>
                  <a:cubicBezTo>
                    <a:pt x="217606" y="351275"/>
                    <a:pt x="202286" y="366594"/>
                    <a:pt x="183433" y="366594"/>
                  </a:cubicBezTo>
                  <a:cubicBezTo>
                    <a:pt x="164595" y="366594"/>
                    <a:pt x="149244" y="351275"/>
                    <a:pt x="149244" y="332437"/>
                  </a:cubicBezTo>
                </a:path>
              </a:pathLst>
            </a:custGeom>
            <a:solidFill>
              <a:schemeClr val="bg1"/>
            </a:solidFill>
            <a:ln w="15564" cap="flat">
              <a:noFill/>
              <a:prstDash val="solid"/>
              <a:miter/>
            </a:ln>
          </p:spPr>
          <p:txBody>
            <a:bodyPr rtlCol="0" anchor="ctr"/>
            <a:lstStyle/>
            <a:p>
              <a:endParaRPr lang="en-PH"/>
            </a:p>
          </p:txBody>
        </p:sp>
        <p:sp>
          <p:nvSpPr>
            <p:cNvPr id="22" name="Freeform: Shape 21">
              <a:extLst>
                <a:ext uri="{FF2B5EF4-FFF2-40B4-BE49-F238E27FC236}">
                  <a16:creationId xmlns:a16="http://schemas.microsoft.com/office/drawing/2014/main" id="{CE423C85-0A23-424A-B819-84A98DD23862}"/>
                </a:ext>
              </a:extLst>
            </p:cNvPr>
            <p:cNvSpPr/>
            <p:nvPr/>
          </p:nvSpPr>
          <p:spPr>
            <a:xfrm flipV="1">
              <a:off x="842012" y="959783"/>
              <a:ext cx="1246520" cy="307698"/>
            </a:xfrm>
            <a:custGeom>
              <a:avLst/>
              <a:gdLst>
                <a:gd name="connsiteX0" fmla="*/ 1594899 w 1631430"/>
                <a:gd name="connsiteY0" fmla="*/ 402802 h 402712"/>
                <a:gd name="connsiteX1" fmla="*/ 1464963 w 1631430"/>
                <a:gd name="connsiteY1" fmla="*/ 201983 h 402712"/>
                <a:gd name="connsiteX2" fmla="*/ 1447651 w 1631430"/>
                <a:gd name="connsiteY2" fmla="*/ 131878 h 402712"/>
                <a:gd name="connsiteX3" fmla="*/ 1400463 w 1631430"/>
                <a:gd name="connsiteY3" fmla="*/ 73574 h 402712"/>
                <a:gd name="connsiteX4" fmla="*/ 1398174 w 1631430"/>
                <a:gd name="connsiteY4" fmla="*/ 73543 h 402712"/>
                <a:gd name="connsiteX5" fmla="*/ 1352605 w 1631430"/>
                <a:gd name="connsiteY5" fmla="*/ 131894 h 402712"/>
                <a:gd name="connsiteX6" fmla="*/ 1335433 w 1631430"/>
                <a:gd name="connsiteY6" fmla="*/ 201407 h 402712"/>
                <a:gd name="connsiteX7" fmla="*/ 1205622 w 1631430"/>
                <a:gd name="connsiteY7" fmla="*/ 402802 h 402712"/>
                <a:gd name="connsiteX8" fmla="*/ 1204408 w 1631430"/>
                <a:gd name="connsiteY8" fmla="*/ 402802 h 402712"/>
                <a:gd name="connsiteX9" fmla="*/ 1075516 w 1631430"/>
                <a:gd name="connsiteY9" fmla="*/ 202045 h 402712"/>
                <a:gd name="connsiteX10" fmla="*/ 1075267 w 1631430"/>
                <a:gd name="connsiteY10" fmla="*/ 200862 h 402712"/>
                <a:gd name="connsiteX11" fmla="*/ 1058172 w 1631430"/>
                <a:gd name="connsiteY11" fmla="*/ 131894 h 402712"/>
                <a:gd name="connsiteX12" fmla="*/ 1013506 w 1631430"/>
                <a:gd name="connsiteY12" fmla="*/ 73574 h 402712"/>
                <a:gd name="connsiteX13" fmla="*/ 1012915 w 1631430"/>
                <a:gd name="connsiteY13" fmla="*/ 73511 h 402712"/>
                <a:gd name="connsiteX14" fmla="*/ 1012230 w 1631430"/>
                <a:gd name="connsiteY14" fmla="*/ 73543 h 402712"/>
                <a:gd name="connsiteX15" fmla="*/ 1010564 w 1631430"/>
                <a:gd name="connsiteY15" fmla="*/ 73543 h 402712"/>
                <a:gd name="connsiteX16" fmla="*/ 963157 w 1631430"/>
                <a:gd name="connsiteY16" fmla="*/ 131894 h 402712"/>
                <a:gd name="connsiteX17" fmla="*/ 946079 w 1631430"/>
                <a:gd name="connsiteY17" fmla="*/ 200800 h 402712"/>
                <a:gd name="connsiteX18" fmla="*/ 945798 w 1631430"/>
                <a:gd name="connsiteY18" fmla="*/ 201905 h 402712"/>
                <a:gd name="connsiteX19" fmla="*/ 816984 w 1631430"/>
                <a:gd name="connsiteY19" fmla="*/ 402802 h 402712"/>
                <a:gd name="connsiteX20" fmla="*/ 815863 w 1631430"/>
                <a:gd name="connsiteY20" fmla="*/ 402802 h 402712"/>
                <a:gd name="connsiteX21" fmla="*/ 686037 w 1631430"/>
                <a:gd name="connsiteY21" fmla="*/ 201905 h 402712"/>
                <a:gd name="connsiteX22" fmla="*/ 668709 w 1631430"/>
                <a:gd name="connsiteY22" fmla="*/ 131894 h 402712"/>
                <a:gd name="connsiteX23" fmla="*/ 624058 w 1631430"/>
                <a:gd name="connsiteY23" fmla="*/ 73574 h 402712"/>
                <a:gd name="connsiteX24" fmla="*/ 623498 w 1631430"/>
                <a:gd name="connsiteY24" fmla="*/ 73511 h 402712"/>
                <a:gd name="connsiteX25" fmla="*/ 622813 w 1631430"/>
                <a:gd name="connsiteY25" fmla="*/ 73543 h 402712"/>
                <a:gd name="connsiteX26" fmla="*/ 621069 w 1631430"/>
                <a:gd name="connsiteY26" fmla="*/ 73543 h 402712"/>
                <a:gd name="connsiteX27" fmla="*/ 573663 w 1631430"/>
                <a:gd name="connsiteY27" fmla="*/ 131894 h 402712"/>
                <a:gd name="connsiteX28" fmla="*/ 556491 w 1631430"/>
                <a:gd name="connsiteY28" fmla="*/ 201298 h 402712"/>
                <a:gd name="connsiteX29" fmla="*/ 426711 w 1631430"/>
                <a:gd name="connsiteY29" fmla="*/ 402802 h 402712"/>
                <a:gd name="connsiteX30" fmla="*/ 425699 w 1631430"/>
                <a:gd name="connsiteY30" fmla="*/ 402802 h 402712"/>
                <a:gd name="connsiteX31" fmla="*/ 296558 w 1631430"/>
                <a:gd name="connsiteY31" fmla="*/ 201983 h 402712"/>
                <a:gd name="connsiteX32" fmla="*/ 279215 w 1631430"/>
                <a:gd name="connsiteY32" fmla="*/ 131878 h 402712"/>
                <a:gd name="connsiteX33" fmla="*/ 232042 w 1631430"/>
                <a:gd name="connsiteY33" fmla="*/ 73574 h 402712"/>
                <a:gd name="connsiteX34" fmla="*/ 229769 w 1631430"/>
                <a:gd name="connsiteY34" fmla="*/ 73543 h 402712"/>
                <a:gd name="connsiteX35" fmla="*/ 184200 w 1631430"/>
                <a:gd name="connsiteY35" fmla="*/ 131894 h 402712"/>
                <a:gd name="connsiteX36" fmla="*/ 166872 w 1631430"/>
                <a:gd name="connsiteY36" fmla="*/ 201905 h 402712"/>
                <a:gd name="connsiteX37" fmla="*/ 36906 w 1631430"/>
                <a:gd name="connsiteY37" fmla="*/ 402802 h 402712"/>
                <a:gd name="connsiteX38" fmla="*/ 195 w 1631430"/>
                <a:gd name="connsiteY38" fmla="*/ 366091 h 402712"/>
                <a:gd name="connsiteX39" fmla="*/ 36906 w 1631430"/>
                <a:gd name="connsiteY39" fmla="*/ 329365 h 402712"/>
                <a:gd name="connsiteX40" fmla="*/ 95319 w 1631430"/>
                <a:gd name="connsiteY40" fmla="*/ 185605 h 402712"/>
                <a:gd name="connsiteX41" fmla="*/ 113643 w 1631430"/>
                <a:gd name="connsiteY41" fmla="*/ 111561 h 402712"/>
                <a:gd name="connsiteX42" fmla="*/ 229722 w 1631430"/>
                <a:gd name="connsiteY42" fmla="*/ 90 h 402712"/>
                <a:gd name="connsiteX43" fmla="*/ 231590 w 1631430"/>
                <a:gd name="connsiteY43" fmla="*/ 121 h 402712"/>
                <a:gd name="connsiteX44" fmla="*/ 233661 w 1631430"/>
                <a:gd name="connsiteY44" fmla="*/ 90 h 402712"/>
                <a:gd name="connsiteX45" fmla="*/ 349771 w 1631430"/>
                <a:gd name="connsiteY45" fmla="*/ 111530 h 402712"/>
                <a:gd name="connsiteX46" fmla="*/ 368111 w 1631430"/>
                <a:gd name="connsiteY46" fmla="*/ 185605 h 402712"/>
                <a:gd name="connsiteX47" fmla="*/ 426462 w 1631430"/>
                <a:gd name="connsiteY47" fmla="*/ 329365 h 402712"/>
                <a:gd name="connsiteX48" fmla="*/ 484766 w 1631430"/>
                <a:gd name="connsiteY48" fmla="*/ 185667 h 402712"/>
                <a:gd name="connsiteX49" fmla="*/ 503106 w 1631430"/>
                <a:gd name="connsiteY49" fmla="*/ 111530 h 402712"/>
                <a:gd name="connsiteX50" fmla="*/ 619154 w 1631430"/>
                <a:gd name="connsiteY50" fmla="*/ 90 h 402712"/>
                <a:gd name="connsiteX51" fmla="*/ 621069 w 1631430"/>
                <a:gd name="connsiteY51" fmla="*/ 121 h 402712"/>
                <a:gd name="connsiteX52" fmla="*/ 623031 w 1631430"/>
                <a:gd name="connsiteY52" fmla="*/ 90 h 402712"/>
                <a:gd name="connsiteX53" fmla="*/ 739250 w 1631430"/>
                <a:gd name="connsiteY53" fmla="*/ 111530 h 402712"/>
                <a:gd name="connsiteX54" fmla="*/ 757606 w 1631430"/>
                <a:gd name="connsiteY54" fmla="*/ 185558 h 402712"/>
                <a:gd name="connsiteX55" fmla="*/ 815863 w 1631430"/>
                <a:gd name="connsiteY55" fmla="*/ 329365 h 402712"/>
                <a:gd name="connsiteX56" fmla="*/ 874183 w 1631430"/>
                <a:gd name="connsiteY56" fmla="*/ 185839 h 402712"/>
                <a:gd name="connsiteX57" fmla="*/ 892616 w 1631430"/>
                <a:gd name="connsiteY57" fmla="*/ 111530 h 402712"/>
                <a:gd name="connsiteX58" fmla="*/ 1008633 w 1631430"/>
                <a:gd name="connsiteY58" fmla="*/ 90 h 402712"/>
                <a:gd name="connsiteX59" fmla="*/ 1010564 w 1631430"/>
                <a:gd name="connsiteY59" fmla="*/ 121 h 402712"/>
                <a:gd name="connsiteX60" fmla="*/ 1012525 w 1631430"/>
                <a:gd name="connsiteY60" fmla="*/ 90 h 402712"/>
                <a:gd name="connsiteX61" fmla="*/ 1128745 w 1631430"/>
                <a:gd name="connsiteY61" fmla="*/ 111530 h 402712"/>
                <a:gd name="connsiteX62" fmla="*/ 1146649 w 1631430"/>
                <a:gd name="connsiteY62" fmla="*/ 183768 h 402712"/>
                <a:gd name="connsiteX63" fmla="*/ 1147100 w 1631430"/>
                <a:gd name="connsiteY63" fmla="*/ 185636 h 402712"/>
                <a:gd name="connsiteX64" fmla="*/ 1205358 w 1631430"/>
                <a:gd name="connsiteY64" fmla="*/ 329365 h 402712"/>
                <a:gd name="connsiteX65" fmla="*/ 1263724 w 1631430"/>
                <a:gd name="connsiteY65" fmla="*/ 185745 h 402712"/>
                <a:gd name="connsiteX66" fmla="*/ 1282079 w 1631430"/>
                <a:gd name="connsiteY66" fmla="*/ 111561 h 402712"/>
                <a:gd name="connsiteX67" fmla="*/ 1398548 w 1631430"/>
                <a:gd name="connsiteY67" fmla="*/ 121 h 402712"/>
                <a:gd name="connsiteX68" fmla="*/ 1400183 w 1631430"/>
                <a:gd name="connsiteY68" fmla="*/ 121 h 402712"/>
                <a:gd name="connsiteX69" fmla="*/ 1401708 w 1631430"/>
                <a:gd name="connsiteY69" fmla="*/ 121 h 402712"/>
                <a:gd name="connsiteX70" fmla="*/ 1518192 w 1631430"/>
                <a:gd name="connsiteY70" fmla="*/ 111530 h 402712"/>
                <a:gd name="connsiteX71" fmla="*/ 1536517 w 1631430"/>
                <a:gd name="connsiteY71" fmla="*/ 185605 h 402712"/>
                <a:gd name="connsiteX72" fmla="*/ 1594899 w 1631430"/>
                <a:gd name="connsiteY72" fmla="*/ 329365 h 402712"/>
                <a:gd name="connsiteX73" fmla="*/ 1631625 w 1631430"/>
                <a:gd name="connsiteY73" fmla="*/ 366091 h 402712"/>
                <a:gd name="connsiteX74" fmla="*/ 1594899 w 1631430"/>
                <a:gd name="connsiteY74" fmla="*/ 402802 h 40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631430" h="402712">
                  <a:moveTo>
                    <a:pt x="1594899" y="402802"/>
                  </a:moveTo>
                  <a:cubicBezTo>
                    <a:pt x="1510875" y="402569"/>
                    <a:pt x="1486510" y="296002"/>
                    <a:pt x="1464963" y="201983"/>
                  </a:cubicBezTo>
                  <a:cubicBezTo>
                    <a:pt x="1459234" y="177073"/>
                    <a:pt x="1453894" y="153565"/>
                    <a:pt x="1447651" y="131878"/>
                  </a:cubicBezTo>
                  <a:cubicBezTo>
                    <a:pt x="1431756" y="76625"/>
                    <a:pt x="1403623" y="73714"/>
                    <a:pt x="1400463" y="73574"/>
                  </a:cubicBezTo>
                  <a:cubicBezTo>
                    <a:pt x="1399638" y="73543"/>
                    <a:pt x="1398766" y="73543"/>
                    <a:pt x="1398174" y="73543"/>
                  </a:cubicBezTo>
                  <a:cubicBezTo>
                    <a:pt x="1397598" y="73543"/>
                    <a:pt x="1368703" y="76080"/>
                    <a:pt x="1352605" y="131894"/>
                  </a:cubicBezTo>
                  <a:cubicBezTo>
                    <a:pt x="1346502" y="153238"/>
                    <a:pt x="1341100" y="176653"/>
                    <a:pt x="1335433" y="201407"/>
                  </a:cubicBezTo>
                  <a:cubicBezTo>
                    <a:pt x="1313762" y="296002"/>
                    <a:pt x="1289397" y="402569"/>
                    <a:pt x="1205622" y="402802"/>
                  </a:cubicBezTo>
                  <a:lnTo>
                    <a:pt x="1204408" y="402802"/>
                  </a:lnTo>
                  <a:cubicBezTo>
                    <a:pt x="1121350" y="402086"/>
                    <a:pt x="1097000" y="295846"/>
                    <a:pt x="1075516" y="202045"/>
                  </a:cubicBezTo>
                  <a:lnTo>
                    <a:pt x="1075267" y="200862"/>
                  </a:lnTo>
                  <a:cubicBezTo>
                    <a:pt x="1069584" y="176279"/>
                    <a:pt x="1064306" y="153098"/>
                    <a:pt x="1058172" y="131894"/>
                  </a:cubicBezTo>
                  <a:cubicBezTo>
                    <a:pt x="1043429" y="80735"/>
                    <a:pt x="1018379" y="74321"/>
                    <a:pt x="1013506" y="73574"/>
                  </a:cubicBezTo>
                  <a:lnTo>
                    <a:pt x="1012915" y="73511"/>
                  </a:lnTo>
                  <a:lnTo>
                    <a:pt x="1012230" y="73543"/>
                  </a:lnTo>
                  <a:cubicBezTo>
                    <a:pt x="1012027" y="73605"/>
                    <a:pt x="1011513" y="73543"/>
                    <a:pt x="1010564" y="73543"/>
                  </a:cubicBezTo>
                  <a:cubicBezTo>
                    <a:pt x="1006998" y="73714"/>
                    <a:pt x="979022" y="76703"/>
                    <a:pt x="963157" y="131894"/>
                  </a:cubicBezTo>
                  <a:cubicBezTo>
                    <a:pt x="957023" y="153098"/>
                    <a:pt x="951699" y="176248"/>
                    <a:pt x="946079" y="200800"/>
                  </a:cubicBezTo>
                  <a:lnTo>
                    <a:pt x="945798" y="201905"/>
                  </a:lnTo>
                  <a:cubicBezTo>
                    <a:pt x="924376" y="295659"/>
                    <a:pt x="900058" y="401884"/>
                    <a:pt x="816984" y="402802"/>
                  </a:cubicBezTo>
                  <a:lnTo>
                    <a:pt x="815863" y="402802"/>
                  </a:lnTo>
                  <a:cubicBezTo>
                    <a:pt x="731886" y="402569"/>
                    <a:pt x="707537" y="295971"/>
                    <a:pt x="686037" y="201905"/>
                  </a:cubicBezTo>
                  <a:cubicBezTo>
                    <a:pt x="680214" y="176575"/>
                    <a:pt x="674843" y="153207"/>
                    <a:pt x="668709" y="131894"/>
                  </a:cubicBezTo>
                  <a:cubicBezTo>
                    <a:pt x="653935" y="80782"/>
                    <a:pt x="628931" y="74321"/>
                    <a:pt x="624058" y="73574"/>
                  </a:cubicBezTo>
                  <a:lnTo>
                    <a:pt x="623498" y="73511"/>
                  </a:lnTo>
                  <a:lnTo>
                    <a:pt x="622813" y="73543"/>
                  </a:lnTo>
                  <a:cubicBezTo>
                    <a:pt x="622548" y="73605"/>
                    <a:pt x="622003" y="73543"/>
                    <a:pt x="621069" y="73543"/>
                  </a:cubicBezTo>
                  <a:cubicBezTo>
                    <a:pt x="617551" y="73714"/>
                    <a:pt x="589574" y="76703"/>
                    <a:pt x="573663" y="131894"/>
                  </a:cubicBezTo>
                  <a:cubicBezTo>
                    <a:pt x="567529" y="153207"/>
                    <a:pt x="562189" y="176575"/>
                    <a:pt x="556491" y="201298"/>
                  </a:cubicBezTo>
                  <a:cubicBezTo>
                    <a:pt x="534819" y="295986"/>
                    <a:pt x="510439" y="402569"/>
                    <a:pt x="426711" y="402802"/>
                  </a:cubicBezTo>
                  <a:lnTo>
                    <a:pt x="425699" y="402802"/>
                  </a:lnTo>
                  <a:cubicBezTo>
                    <a:pt x="342408" y="402273"/>
                    <a:pt x="318058" y="295877"/>
                    <a:pt x="296558" y="201983"/>
                  </a:cubicBezTo>
                  <a:cubicBezTo>
                    <a:pt x="290844" y="177073"/>
                    <a:pt x="285473" y="153534"/>
                    <a:pt x="279215" y="131878"/>
                  </a:cubicBezTo>
                  <a:cubicBezTo>
                    <a:pt x="263335" y="76625"/>
                    <a:pt x="235202" y="73714"/>
                    <a:pt x="232042" y="73574"/>
                  </a:cubicBezTo>
                  <a:cubicBezTo>
                    <a:pt x="231248" y="73543"/>
                    <a:pt x="230376" y="73543"/>
                    <a:pt x="229769" y="73543"/>
                  </a:cubicBezTo>
                  <a:cubicBezTo>
                    <a:pt x="229208" y="73543"/>
                    <a:pt x="200298" y="76080"/>
                    <a:pt x="184200" y="131894"/>
                  </a:cubicBezTo>
                  <a:cubicBezTo>
                    <a:pt x="178019" y="153378"/>
                    <a:pt x="172617" y="176965"/>
                    <a:pt x="166872" y="201905"/>
                  </a:cubicBezTo>
                  <a:cubicBezTo>
                    <a:pt x="145325" y="296095"/>
                    <a:pt x="120867" y="402802"/>
                    <a:pt x="36906" y="402802"/>
                  </a:cubicBezTo>
                  <a:cubicBezTo>
                    <a:pt x="16682" y="402802"/>
                    <a:pt x="195" y="386331"/>
                    <a:pt x="195" y="366091"/>
                  </a:cubicBezTo>
                  <a:cubicBezTo>
                    <a:pt x="195" y="345852"/>
                    <a:pt x="16682" y="329365"/>
                    <a:pt x="36906" y="329365"/>
                  </a:cubicBezTo>
                  <a:cubicBezTo>
                    <a:pt x="58032" y="329365"/>
                    <a:pt x="75547" y="271902"/>
                    <a:pt x="95319" y="185605"/>
                  </a:cubicBezTo>
                  <a:cubicBezTo>
                    <a:pt x="100970" y="160726"/>
                    <a:pt x="106871" y="135023"/>
                    <a:pt x="113643" y="111561"/>
                  </a:cubicBezTo>
                  <a:cubicBezTo>
                    <a:pt x="138989" y="23583"/>
                    <a:pt x="198538" y="90"/>
                    <a:pt x="229722" y="90"/>
                  </a:cubicBezTo>
                  <a:lnTo>
                    <a:pt x="231590" y="121"/>
                  </a:lnTo>
                  <a:lnTo>
                    <a:pt x="233661" y="90"/>
                  </a:lnTo>
                  <a:cubicBezTo>
                    <a:pt x="272396" y="90"/>
                    <a:pt x="326076" y="29297"/>
                    <a:pt x="349771" y="111530"/>
                  </a:cubicBezTo>
                  <a:cubicBezTo>
                    <a:pt x="356606" y="135334"/>
                    <a:pt x="362725" y="162034"/>
                    <a:pt x="368111" y="185605"/>
                  </a:cubicBezTo>
                  <a:cubicBezTo>
                    <a:pt x="387899" y="271886"/>
                    <a:pt x="405382" y="329194"/>
                    <a:pt x="426462" y="329365"/>
                  </a:cubicBezTo>
                  <a:cubicBezTo>
                    <a:pt x="447558" y="329194"/>
                    <a:pt x="465010" y="271808"/>
                    <a:pt x="484766" y="185667"/>
                  </a:cubicBezTo>
                  <a:cubicBezTo>
                    <a:pt x="490605" y="160228"/>
                    <a:pt x="496412" y="134789"/>
                    <a:pt x="503106" y="111530"/>
                  </a:cubicBezTo>
                  <a:cubicBezTo>
                    <a:pt x="526848" y="29297"/>
                    <a:pt x="580435" y="90"/>
                    <a:pt x="619154" y="90"/>
                  </a:cubicBezTo>
                  <a:lnTo>
                    <a:pt x="621069" y="121"/>
                  </a:lnTo>
                  <a:lnTo>
                    <a:pt x="623031" y="90"/>
                  </a:lnTo>
                  <a:cubicBezTo>
                    <a:pt x="654261" y="90"/>
                    <a:pt x="713873" y="23583"/>
                    <a:pt x="739250" y="111530"/>
                  </a:cubicBezTo>
                  <a:cubicBezTo>
                    <a:pt x="746038" y="135101"/>
                    <a:pt x="751892" y="160726"/>
                    <a:pt x="757606" y="185558"/>
                  </a:cubicBezTo>
                  <a:cubicBezTo>
                    <a:pt x="777378" y="271855"/>
                    <a:pt x="794830" y="329194"/>
                    <a:pt x="815863" y="329365"/>
                  </a:cubicBezTo>
                  <a:cubicBezTo>
                    <a:pt x="837005" y="329194"/>
                    <a:pt x="854442" y="271886"/>
                    <a:pt x="874183" y="185839"/>
                  </a:cubicBezTo>
                  <a:cubicBezTo>
                    <a:pt x="879585" y="162174"/>
                    <a:pt x="885641" y="135708"/>
                    <a:pt x="892616" y="111530"/>
                  </a:cubicBezTo>
                  <a:cubicBezTo>
                    <a:pt x="916280" y="29297"/>
                    <a:pt x="969914" y="90"/>
                    <a:pt x="1008633" y="90"/>
                  </a:cubicBezTo>
                  <a:lnTo>
                    <a:pt x="1010564" y="121"/>
                  </a:lnTo>
                  <a:lnTo>
                    <a:pt x="1012525" y="90"/>
                  </a:lnTo>
                  <a:cubicBezTo>
                    <a:pt x="1043740" y="90"/>
                    <a:pt x="1103352" y="23583"/>
                    <a:pt x="1128745" y="111530"/>
                  </a:cubicBezTo>
                  <a:cubicBezTo>
                    <a:pt x="1135315" y="134462"/>
                    <a:pt x="1141106" y="159512"/>
                    <a:pt x="1146649" y="183768"/>
                  </a:cubicBezTo>
                  <a:lnTo>
                    <a:pt x="1147100" y="185636"/>
                  </a:lnTo>
                  <a:cubicBezTo>
                    <a:pt x="1166794" y="271808"/>
                    <a:pt x="1184262" y="329194"/>
                    <a:pt x="1205358" y="329365"/>
                  </a:cubicBezTo>
                  <a:cubicBezTo>
                    <a:pt x="1226453" y="329194"/>
                    <a:pt x="1243937" y="271824"/>
                    <a:pt x="1263724" y="185745"/>
                  </a:cubicBezTo>
                  <a:cubicBezTo>
                    <a:pt x="1269407" y="160726"/>
                    <a:pt x="1275307" y="135007"/>
                    <a:pt x="1282079" y="111561"/>
                  </a:cubicBezTo>
                  <a:cubicBezTo>
                    <a:pt x="1305759" y="29297"/>
                    <a:pt x="1359642" y="121"/>
                    <a:pt x="1398548" y="121"/>
                  </a:cubicBezTo>
                  <a:lnTo>
                    <a:pt x="1400183" y="121"/>
                  </a:lnTo>
                  <a:lnTo>
                    <a:pt x="1401708" y="121"/>
                  </a:lnTo>
                  <a:cubicBezTo>
                    <a:pt x="1440630" y="121"/>
                    <a:pt x="1494481" y="29297"/>
                    <a:pt x="1518192" y="111530"/>
                  </a:cubicBezTo>
                  <a:cubicBezTo>
                    <a:pt x="1525011" y="135023"/>
                    <a:pt x="1530834" y="160726"/>
                    <a:pt x="1536517" y="185605"/>
                  </a:cubicBezTo>
                  <a:cubicBezTo>
                    <a:pt x="1556289" y="271902"/>
                    <a:pt x="1573772" y="329365"/>
                    <a:pt x="1594899" y="329365"/>
                  </a:cubicBezTo>
                  <a:cubicBezTo>
                    <a:pt x="1615169" y="329365"/>
                    <a:pt x="1631625" y="345852"/>
                    <a:pt x="1631625" y="366091"/>
                  </a:cubicBezTo>
                  <a:cubicBezTo>
                    <a:pt x="1631625" y="386331"/>
                    <a:pt x="1615169" y="402802"/>
                    <a:pt x="1594899" y="402802"/>
                  </a:cubicBezTo>
                </a:path>
              </a:pathLst>
            </a:custGeom>
            <a:solidFill>
              <a:schemeClr val="bg1"/>
            </a:solidFill>
            <a:ln w="15564" cap="flat">
              <a:noFill/>
              <a:prstDash val="solid"/>
              <a:miter/>
            </a:ln>
          </p:spPr>
          <p:txBody>
            <a:bodyPr rtlCol="0" anchor="ctr"/>
            <a:lstStyle/>
            <a:p>
              <a:endParaRPr lang="en-PH"/>
            </a:p>
          </p:txBody>
        </p:sp>
        <p:sp>
          <p:nvSpPr>
            <p:cNvPr id="23" name="Freeform: Shape 22">
              <a:extLst>
                <a:ext uri="{FF2B5EF4-FFF2-40B4-BE49-F238E27FC236}">
                  <a16:creationId xmlns:a16="http://schemas.microsoft.com/office/drawing/2014/main" id="{6682ED7C-BEB7-439C-9C6C-3134E0FE1B54}"/>
                </a:ext>
              </a:extLst>
            </p:cNvPr>
            <p:cNvSpPr/>
            <p:nvPr/>
          </p:nvSpPr>
          <p:spPr>
            <a:xfrm flipV="1">
              <a:off x="406803" y="1510926"/>
              <a:ext cx="388825" cy="557228"/>
            </a:xfrm>
            <a:custGeom>
              <a:avLst/>
              <a:gdLst>
                <a:gd name="connsiteX0" fmla="*/ 102672 w 508889"/>
                <a:gd name="connsiteY0" fmla="*/ 37492 h 729293"/>
                <a:gd name="connsiteX1" fmla="*/ 253298 w 508889"/>
                <a:gd name="connsiteY1" fmla="*/ 127 h 729293"/>
                <a:gd name="connsiteX2" fmla="*/ 440635 w 508889"/>
                <a:gd name="connsiteY2" fmla="*/ 53885 h 729293"/>
                <a:gd name="connsiteX3" fmla="*/ 508934 w 508889"/>
                <a:gd name="connsiteY3" fmla="*/ 210458 h 729293"/>
                <a:gd name="connsiteX4" fmla="*/ 494735 w 508889"/>
                <a:gd name="connsiteY4" fmla="*/ 286106 h 729293"/>
                <a:gd name="connsiteX5" fmla="*/ 455845 w 508889"/>
                <a:gd name="connsiteY5" fmla="*/ 342994 h 729293"/>
                <a:gd name="connsiteX6" fmla="*/ 402741 w 508889"/>
                <a:gd name="connsiteY6" fmla="*/ 381728 h 729293"/>
                <a:gd name="connsiteX7" fmla="*/ 341136 w 508889"/>
                <a:gd name="connsiteY7" fmla="*/ 410234 h 729293"/>
                <a:gd name="connsiteX8" fmla="*/ 278908 w 508889"/>
                <a:gd name="connsiteY8" fmla="*/ 432139 h 729293"/>
                <a:gd name="connsiteX9" fmla="*/ 221149 w 508889"/>
                <a:gd name="connsiteY9" fmla="*/ 453421 h 729293"/>
                <a:gd name="connsiteX10" fmla="*/ 174428 w 508889"/>
                <a:gd name="connsiteY10" fmla="*/ 476961 h 729293"/>
                <a:gd name="connsiteX11" fmla="*/ 145719 w 508889"/>
                <a:gd name="connsiteY11" fmla="*/ 505436 h 729293"/>
                <a:gd name="connsiteX12" fmla="*/ 135724 w 508889"/>
                <a:gd name="connsiteY12" fmla="*/ 542193 h 729293"/>
                <a:gd name="connsiteX13" fmla="*/ 164355 w 508889"/>
                <a:gd name="connsiteY13" fmla="*/ 605464 h 729293"/>
                <a:gd name="connsiteX14" fmla="*/ 260039 w 508889"/>
                <a:gd name="connsiteY14" fmla="*/ 631355 h 729293"/>
                <a:gd name="connsiteX15" fmla="*/ 405823 w 508889"/>
                <a:gd name="connsiteY15" fmla="*/ 560066 h 729293"/>
                <a:gd name="connsiteX16" fmla="*/ 446161 w 508889"/>
                <a:gd name="connsiteY16" fmla="*/ 540652 h 729293"/>
                <a:gd name="connsiteX17" fmla="*/ 481580 w 508889"/>
                <a:gd name="connsiteY17" fmla="*/ 554975 h 729293"/>
                <a:gd name="connsiteX18" fmla="*/ 495919 w 508889"/>
                <a:gd name="connsiteY18" fmla="*/ 590440 h 729293"/>
                <a:gd name="connsiteX19" fmla="*/ 486998 w 508889"/>
                <a:gd name="connsiteY19" fmla="*/ 619554 h 729293"/>
                <a:gd name="connsiteX20" fmla="*/ 392870 w 508889"/>
                <a:gd name="connsiteY20" fmla="*/ 700245 h 729293"/>
                <a:gd name="connsiteX21" fmla="*/ 260039 w 508889"/>
                <a:gd name="connsiteY21" fmla="*/ 729421 h 729293"/>
                <a:gd name="connsiteX22" fmla="*/ 91307 w 508889"/>
                <a:gd name="connsiteY22" fmla="*/ 676768 h 729293"/>
                <a:gd name="connsiteX23" fmla="*/ 31399 w 508889"/>
                <a:gd name="connsiteY23" fmla="*/ 542193 h 729293"/>
                <a:gd name="connsiteX24" fmla="*/ 45707 w 508889"/>
                <a:gd name="connsiteY24" fmla="*/ 468056 h 729293"/>
                <a:gd name="connsiteX25" fmla="*/ 84908 w 508889"/>
                <a:gd name="connsiteY25" fmla="*/ 413410 h 729293"/>
                <a:gd name="connsiteX26" fmla="*/ 138137 w 508889"/>
                <a:gd name="connsiteY26" fmla="*/ 377151 h 729293"/>
                <a:gd name="connsiteX27" fmla="*/ 199696 w 508889"/>
                <a:gd name="connsiteY27" fmla="*/ 350934 h 729293"/>
                <a:gd name="connsiteX28" fmla="*/ 261674 w 508889"/>
                <a:gd name="connsiteY28" fmla="*/ 330554 h 729293"/>
                <a:gd name="connsiteX29" fmla="*/ 318951 w 508889"/>
                <a:gd name="connsiteY29" fmla="*/ 309443 h 729293"/>
                <a:gd name="connsiteX30" fmla="*/ 365438 w 508889"/>
                <a:gd name="connsiteY30" fmla="*/ 284643 h 729293"/>
                <a:gd name="connsiteX31" fmla="*/ 394209 w 508889"/>
                <a:gd name="connsiteY31" fmla="*/ 253521 h 729293"/>
                <a:gd name="connsiteX32" fmla="*/ 404640 w 508889"/>
                <a:gd name="connsiteY32" fmla="*/ 210458 h 729293"/>
                <a:gd name="connsiteX33" fmla="*/ 368070 w 508889"/>
                <a:gd name="connsiteY33" fmla="*/ 127509 h 729293"/>
                <a:gd name="connsiteX34" fmla="*/ 253298 w 508889"/>
                <a:gd name="connsiteY34" fmla="*/ 98162 h 729293"/>
                <a:gd name="connsiteX35" fmla="*/ 157302 w 508889"/>
                <a:gd name="connsiteY35" fmla="*/ 121640 h 729293"/>
                <a:gd name="connsiteX36" fmla="*/ 93518 w 508889"/>
                <a:gd name="connsiteY36" fmla="*/ 183322 h 729293"/>
                <a:gd name="connsiteX37" fmla="*/ 49801 w 508889"/>
                <a:gd name="connsiteY37" fmla="*/ 208092 h 729293"/>
                <a:gd name="connsiteX38" fmla="*/ 14180 w 508889"/>
                <a:gd name="connsiteY38" fmla="*/ 193411 h 729293"/>
                <a:gd name="connsiteX39" fmla="*/ 44 w 508889"/>
                <a:gd name="connsiteY39" fmla="*/ 157868 h 729293"/>
                <a:gd name="connsiteX40" fmla="*/ 6972 w 508889"/>
                <a:gd name="connsiteY40" fmla="*/ 131510 h 729293"/>
                <a:gd name="connsiteX41" fmla="*/ 102672 w 508889"/>
                <a:gd name="connsiteY41" fmla="*/ 37492 h 72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8889" h="729293">
                  <a:moveTo>
                    <a:pt x="102672" y="37492"/>
                  </a:moveTo>
                  <a:cubicBezTo>
                    <a:pt x="146280" y="12675"/>
                    <a:pt x="196955" y="127"/>
                    <a:pt x="253298" y="127"/>
                  </a:cubicBezTo>
                  <a:cubicBezTo>
                    <a:pt x="333461" y="127"/>
                    <a:pt x="396482" y="18202"/>
                    <a:pt x="440635" y="53885"/>
                  </a:cubicBezTo>
                  <a:cubicBezTo>
                    <a:pt x="485986" y="90503"/>
                    <a:pt x="508934" y="143140"/>
                    <a:pt x="508934" y="210458"/>
                  </a:cubicBezTo>
                  <a:cubicBezTo>
                    <a:pt x="508934" y="238170"/>
                    <a:pt x="504201" y="263578"/>
                    <a:pt x="494735" y="286106"/>
                  </a:cubicBezTo>
                  <a:cubicBezTo>
                    <a:pt x="485192" y="308665"/>
                    <a:pt x="472114" y="327845"/>
                    <a:pt x="455845" y="342994"/>
                  </a:cubicBezTo>
                  <a:cubicBezTo>
                    <a:pt x="440417" y="357410"/>
                    <a:pt x="422560" y="370457"/>
                    <a:pt x="402741" y="381728"/>
                  </a:cubicBezTo>
                  <a:cubicBezTo>
                    <a:pt x="383265" y="392782"/>
                    <a:pt x="362558" y="402388"/>
                    <a:pt x="341136" y="410234"/>
                  </a:cubicBezTo>
                  <a:cubicBezTo>
                    <a:pt x="320414" y="417847"/>
                    <a:pt x="299661" y="425133"/>
                    <a:pt x="278908" y="432139"/>
                  </a:cubicBezTo>
                  <a:cubicBezTo>
                    <a:pt x="259027" y="438803"/>
                    <a:pt x="239567" y="445980"/>
                    <a:pt x="221149" y="453421"/>
                  </a:cubicBezTo>
                  <a:cubicBezTo>
                    <a:pt x="203603" y="460536"/>
                    <a:pt x="187895" y="468476"/>
                    <a:pt x="174428" y="476961"/>
                  </a:cubicBezTo>
                  <a:cubicBezTo>
                    <a:pt x="162378" y="484668"/>
                    <a:pt x="152694" y="494211"/>
                    <a:pt x="145719" y="505436"/>
                  </a:cubicBezTo>
                  <a:cubicBezTo>
                    <a:pt x="139087" y="516054"/>
                    <a:pt x="135724" y="528431"/>
                    <a:pt x="135724" y="542193"/>
                  </a:cubicBezTo>
                  <a:cubicBezTo>
                    <a:pt x="135724" y="568364"/>
                    <a:pt x="144801" y="588494"/>
                    <a:pt x="164355" y="605464"/>
                  </a:cubicBezTo>
                  <a:cubicBezTo>
                    <a:pt x="184080" y="622605"/>
                    <a:pt x="216276" y="631355"/>
                    <a:pt x="260039" y="631355"/>
                  </a:cubicBezTo>
                  <a:cubicBezTo>
                    <a:pt x="318826" y="631355"/>
                    <a:pt x="367852" y="607363"/>
                    <a:pt x="405823" y="560066"/>
                  </a:cubicBezTo>
                  <a:cubicBezTo>
                    <a:pt x="416052" y="547393"/>
                    <a:pt x="430017" y="540652"/>
                    <a:pt x="446161" y="540652"/>
                  </a:cubicBezTo>
                  <a:cubicBezTo>
                    <a:pt x="460049" y="540652"/>
                    <a:pt x="472286" y="545665"/>
                    <a:pt x="481580" y="554975"/>
                  </a:cubicBezTo>
                  <a:cubicBezTo>
                    <a:pt x="490968" y="564301"/>
                    <a:pt x="495919" y="576584"/>
                    <a:pt x="495919" y="590440"/>
                  </a:cubicBezTo>
                  <a:cubicBezTo>
                    <a:pt x="495919" y="600871"/>
                    <a:pt x="492945" y="610680"/>
                    <a:pt x="486998" y="619554"/>
                  </a:cubicBezTo>
                  <a:cubicBezTo>
                    <a:pt x="464081" y="653555"/>
                    <a:pt x="432399" y="680754"/>
                    <a:pt x="392870" y="700245"/>
                  </a:cubicBezTo>
                  <a:cubicBezTo>
                    <a:pt x="353653" y="719597"/>
                    <a:pt x="308971" y="729421"/>
                    <a:pt x="260039" y="729421"/>
                  </a:cubicBezTo>
                  <a:cubicBezTo>
                    <a:pt x="187225" y="729421"/>
                    <a:pt x="130462" y="711720"/>
                    <a:pt x="91307" y="676768"/>
                  </a:cubicBezTo>
                  <a:cubicBezTo>
                    <a:pt x="51545" y="641241"/>
                    <a:pt x="31399" y="595998"/>
                    <a:pt x="31399" y="542193"/>
                  </a:cubicBezTo>
                  <a:cubicBezTo>
                    <a:pt x="31399" y="514668"/>
                    <a:pt x="36210" y="489727"/>
                    <a:pt x="45707" y="468056"/>
                  </a:cubicBezTo>
                  <a:cubicBezTo>
                    <a:pt x="55281" y="446198"/>
                    <a:pt x="68452" y="427796"/>
                    <a:pt x="84908" y="413410"/>
                  </a:cubicBezTo>
                  <a:cubicBezTo>
                    <a:pt x="100399" y="399788"/>
                    <a:pt x="118350" y="387566"/>
                    <a:pt x="138137" y="377151"/>
                  </a:cubicBezTo>
                  <a:cubicBezTo>
                    <a:pt x="157692" y="366891"/>
                    <a:pt x="178413" y="358048"/>
                    <a:pt x="199696" y="350934"/>
                  </a:cubicBezTo>
                  <a:cubicBezTo>
                    <a:pt x="220371" y="343990"/>
                    <a:pt x="240999" y="337202"/>
                    <a:pt x="261674" y="330554"/>
                  </a:cubicBezTo>
                  <a:cubicBezTo>
                    <a:pt x="281431" y="324280"/>
                    <a:pt x="300658" y="317181"/>
                    <a:pt x="318951" y="309443"/>
                  </a:cubicBezTo>
                  <a:cubicBezTo>
                    <a:pt x="336403" y="302111"/>
                    <a:pt x="352018" y="293750"/>
                    <a:pt x="365438" y="284643"/>
                  </a:cubicBezTo>
                  <a:cubicBezTo>
                    <a:pt x="377457" y="276516"/>
                    <a:pt x="387141" y="266054"/>
                    <a:pt x="394209" y="253521"/>
                  </a:cubicBezTo>
                  <a:cubicBezTo>
                    <a:pt x="401122" y="241253"/>
                    <a:pt x="404640" y="226728"/>
                    <a:pt x="404640" y="210458"/>
                  </a:cubicBezTo>
                  <a:cubicBezTo>
                    <a:pt x="404640" y="173141"/>
                    <a:pt x="392683" y="146020"/>
                    <a:pt x="368070" y="127509"/>
                  </a:cubicBezTo>
                  <a:cubicBezTo>
                    <a:pt x="342226" y="108048"/>
                    <a:pt x="303631" y="98162"/>
                    <a:pt x="253298" y="98162"/>
                  </a:cubicBezTo>
                  <a:cubicBezTo>
                    <a:pt x="215965" y="98162"/>
                    <a:pt x="183675" y="106087"/>
                    <a:pt x="157302" y="121640"/>
                  </a:cubicBezTo>
                  <a:cubicBezTo>
                    <a:pt x="130602" y="137411"/>
                    <a:pt x="109133" y="158210"/>
                    <a:pt x="93518" y="183322"/>
                  </a:cubicBezTo>
                  <a:cubicBezTo>
                    <a:pt x="83865" y="199327"/>
                    <a:pt x="68328" y="208092"/>
                    <a:pt x="49801" y="208092"/>
                  </a:cubicBezTo>
                  <a:cubicBezTo>
                    <a:pt x="35899" y="208092"/>
                    <a:pt x="23599" y="203048"/>
                    <a:pt x="14180" y="193411"/>
                  </a:cubicBezTo>
                  <a:cubicBezTo>
                    <a:pt x="4933" y="183898"/>
                    <a:pt x="44" y="171615"/>
                    <a:pt x="44" y="157868"/>
                  </a:cubicBezTo>
                  <a:cubicBezTo>
                    <a:pt x="44" y="149554"/>
                    <a:pt x="2333" y="140774"/>
                    <a:pt x="6972" y="131510"/>
                  </a:cubicBezTo>
                  <a:cubicBezTo>
                    <a:pt x="26573" y="94052"/>
                    <a:pt x="58800" y="62432"/>
                    <a:pt x="102672" y="37492"/>
                  </a:cubicBezTo>
                </a:path>
              </a:pathLst>
            </a:custGeom>
            <a:solidFill>
              <a:schemeClr val="bg1"/>
            </a:solidFill>
            <a:ln w="15564" cap="flat">
              <a:noFill/>
              <a:prstDash val="solid"/>
              <a:miter/>
            </a:ln>
          </p:spPr>
          <p:txBody>
            <a:bodyPr rtlCol="0" anchor="ctr"/>
            <a:lstStyle/>
            <a:p>
              <a:endParaRPr lang="en-PH"/>
            </a:p>
          </p:txBody>
        </p:sp>
        <p:sp>
          <p:nvSpPr>
            <p:cNvPr id="24" name="Freeform: Shape 23">
              <a:extLst>
                <a:ext uri="{FF2B5EF4-FFF2-40B4-BE49-F238E27FC236}">
                  <a16:creationId xmlns:a16="http://schemas.microsoft.com/office/drawing/2014/main" id="{E8FA5970-FCCB-4FC0-869A-BFF59B01CF8A}"/>
                </a:ext>
              </a:extLst>
            </p:cNvPr>
            <p:cNvSpPr/>
            <p:nvPr/>
          </p:nvSpPr>
          <p:spPr>
            <a:xfrm flipV="1">
              <a:off x="1720764" y="1521622"/>
              <a:ext cx="356421" cy="541740"/>
            </a:xfrm>
            <a:custGeom>
              <a:avLst/>
              <a:gdLst>
                <a:gd name="connsiteX0" fmla="*/ 104040 w 466480"/>
                <a:gd name="connsiteY0" fmla="*/ 393319 h 709023"/>
                <a:gd name="connsiteX1" fmla="*/ 104040 w 466480"/>
                <a:gd name="connsiteY1" fmla="*/ 611077 h 709023"/>
                <a:gd name="connsiteX2" fmla="*/ 247660 w 466480"/>
                <a:gd name="connsiteY2" fmla="*/ 611077 h 709023"/>
                <a:gd name="connsiteX3" fmla="*/ 321580 w 466480"/>
                <a:gd name="connsiteY3" fmla="*/ 580718 h 709023"/>
                <a:gd name="connsiteX4" fmla="*/ 350771 w 466480"/>
                <a:gd name="connsiteY4" fmla="*/ 502190 h 709023"/>
                <a:gd name="connsiteX5" fmla="*/ 321813 w 466480"/>
                <a:gd name="connsiteY5" fmla="*/ 424239 h 709023"/>
                <a:gd name="connsiteX6" fmla="*/ 250540 w 466480"/>
                <a:gd name="connsiteY6" fmla="*/ 393319 h 709023"/>
                <a:gd name="connsiteX7" fmla="*/ 104040 w 466480"/>
                <a:gd name="connsiteY7" fmla="*/ 393319 h 709023"/>
                <a:gd name="connsiteX8" fmla="*/ 294599 w 466480"/>
                <a:gd name="connsiteY8" fmla="*/ 299005 h 709023"/>
                <a:gd name="connsiteX9" fmla="*/ 401835 w 466480"/>
                <a:gd name="connsiteY9" fmla="*/ 358430 h 709023"/>
                <a:gd name="connsiteX10" fmla="*/ 455547 w 466480"/>
                <a:gd name="connsiteY10" fmla="*/ 502190 h 709023"/>
                <a:gd name="connsiteX11" fmla="*/ 396713 w 466480"/>
                <a:gd name="connsiteY11" fmla="*/ 649454 h 709023"/>
                <a:gd name="connsiteX12" fmla="*/ 248610 w 466480"/>
                <a:gd name="connsiteY12" fmla="*/ 709175 h 709023"/>
                <a:gd name="connsiteX13" fmla="*/ 51870 w 466480"/>
                <a:gd name="connsiteY13" fmla="*/ 709175 h 709023"/>
                <a:gd name="connsiteX14" fmla="*/ 15190 w 466480"/>
                <a:gd name="connsiteY14" fmla="*/ 694120 h 709023"/>
                <a:gd name="connsiteX15" fmla="*/ 182 w 466480"/>
                <a:gd name="connsiteY15" fmla="*/ 657471 h 709023"/>
                <a:gd name="connsiteX16" fmla="*/ 182 w 466480"/>
                <a:gd name="connsiteY16" fmla="*/ 51807 h 709023"/>
                <a:gd name="connsiteX17" fmla="*/ 15175 w 466480"/>
                <a:gd name="connsiteY17" fmla="*/ 15206 h 709023"/>
                <a:gd name="connsiteX18" fmla="*/ 88580 w 466480"/>
                <a:gd name="connsiteY18" fmla="*/ 15019 h 709023"/>
                <a:gd name="connsiteX19" fmla="*/ 104040 w 466480"/>
                <a:gd name="connsiteY19" fmla="*/ 51807 h 709023"/>
                <a:gd name="connsiteX20" fmla="*/ 104040 w 466480"/>
                <a:gd name="connsiteY20" fmla="*/ 295269 h 709023"/>
                <a:gd name="connsiteX21" fmla="*/ 176013 w 466480"/>
                <a:gd name="connsiteY21" fmla="*/ 295269 h 709023"/>
                <a:gd name="connsiteX22" fmla="*/ 370403 w 466480"/>
                <a:gd name="connsiteY22" fmla="*/ 24220 h 709023"/>
                <a:gd name="connsiteX23" fmla="*/ 414462 w 466480"/>
                <a:gd name="connsiteY23" fmla="*/ 151 h 709023"/>
                <a:gd name="connsiteX24" fmla="*/ 451219 w 466480"/>
                <a:gd name="connsiteY24" fmla="*/ 15019 h 709023"/>
                <a:gd name="connsiteX25" fmla="*/ 466663 w 466480"/>
                <a:gd name="connsiteY25" fmla="*/ 51807 h 709023"/>
                <a:gd name="connsiteX26" fmla="*/ 455765 w 466480"/>
                <a:gd name="connsiteY26" fmla="*/ 83567 h 709023"/>
                <a:gd name="connsiteX27" fmla="*/ 294599 w 466480"/>
                <a:gd name="connsiteY27" fmla="*/ 299005 h 70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6480" h="709023">
                  <a:moveTo>
                    <a:pt x="104040" y="393319"/>
                  </a:moveTo>
                  <a:lnTo>
                    <a:pt x="104040" y="611077"/>
                  </a:lnTo>
                  <a:lnTo>
                    <a:pt x="247660" y="611077"/>
                  </a:lnTo>
                  <a:cubicBezTo>
                    <a:pt x="278003" y="611077"/>
                    <a:pt x="302181" y="601144"/>
                    <a:pt x="321580" y="580718"/>
                  </a:cubicBezTo>
                  <a:cubicBezTo>
                    <a:pt x="340916" y="560230"/>
                    <a:pt x="350771" y="533810"/>
                    <a:pt x="350771" y="502190"/>
                  </a:cubicBezTo>
                  <a:cubicBezTo>
                    <a:pt x="350771" y="471443"/>
                    <a:pt x="341025" y="445209"/>
                    <a:pt x="321813" y="424239"/>
                  </a:cubicBezTo>
                  <a:cubicBezTo>
                    <a:pt x="302804" y="403423"/>
                    <a:pt x="279513" y="393319"/>
                    <a:pt x="250540" y="393319"/>
                  </a:cubicBezTo>
                  <a:lnTo>
                    <a:pt x="104040" y="393319"/>
                  </a:lnTo>
                  <a:close/>
                  <a:moveTo>
                    <a:pt x="294599" y="299005"/>
                  </a:moveTo>
                  <a:cubicBezTo>
                    <a:pt x="337195" y="306976"/>
                    <a:pt x="373158" y="326920"/>
                    <a:pt x="401835" y="358430"/>
                  </a:cubicBezTo>
                  <a:cubicBezTo>
                    <a:pt x="437503" y="397539"/>
                    <a:pt x="455547" y="445926"/>
                    <a:pt x="455547" y="502190"/>
                  </a:cubicBezTo>
                  <a:cubicBezTo>
                    <a:pt x="455547" y="560355"/>
                    <a:pt x="435775" y="609878"/>
                    <a:pt x="396713" y="649454"/>
                  </a:cubicBezTo>
                  <a:cubicBezTo>
                    <a:pt x="357652" y="689076"/>
                    <a:pt x="307801" y="709175"/>
                    <a:pt x="248610" y="709175"/>
                  </a:cubicBezTo>
                  <a:lnTo>
                    <a:pt x="51870" y="709175"/>
                  </a:lnTo>
                  <a:cubicBezTo>
                    <a:pt x="37765" y="709175"/>
                    <a:pt x="25107" y="703975"/>
                    <a:pt x="15190" y="694120"/>
                  </a:cubicBezTo>
                  <a:cubicBezTo>
                    <a:pt x="5351" y="684296"/>
                    <a:pt x="182" y="671608"/>
                    <a:pt x="182" y="657471"/>
                  </a:cubicBezTo>
                  <a:lnTo>
                    <a:pt x="182" y="51807"/>
                  </a:lnTo>
                  <a:cubicBezTo>
                    <a:pt x="182" y="37687"/>
                    <a:pt x="5351" y="24998"/>
                    <a:pt x="15175" y="15206"/>
                  </a:cubicBezTo>
                  <a:cubicBezTo>
                    <a:pt x="34417" y="-4099"/>
                    <a:pt x="68980" y="-4146"/>
                    <a:pt x="88580" y="15019"/>
                  </a:cubicBezTo>
                  <a:cubicBezTo>
                    <a:pt x="98700" y="24843"/>
                    <a:pt x="104040" y="37593"/>
                    <a:pt x="104040" y="51807"/>
                  </a:cubicBezTo>
                  <a:lnTo>
                    <a:pt x="104040" y="295269"/>
                  </a:lnTo>
                  <a:lnTo>
                    <a:pt x="176013" y="295269"/>
                  </a:lnTo>
                  <a:lnTo>
                    <a:pt x="370403" y="24220"/>
                  </a:lnTo>
                  <a:cubicBezTo>
                    <a:pt x="380133" y="8698"/>
                    <a:pt x="395779" y="151"/>
                    <a:pt x="414462" y="151"/>
                  </a:cubicBezTo>
                  <a:cubicBezTo>
                    <a:pt x="428582" y="151"/>
                    <a:pt x="441271" y="5289"/>
                    <a:pt x="451219" y="15019"/>
                  </a:cubicBezTo>
                  <a:cubicBezTo>
                    <a:pt x="461292" y="24843"/>
                    <a:pt x="466663" y="37593"/>
                    <a:pt x="466663" y="51807"/>
                  </a:cubicBezTo>
                  <a:cubicBezTo>
                    <a:pt x="466663" y="64060"/>
                    <a:pt x="462755" y="75191"/>
                    <a:pt x="455765" y="83567"/>
                  </a:cubicBezTo>
                  <a:lnTo>
                    <a:pt x="294599" y="299005"/>
                  </a:lnTo>
                  <a:close/>
                </a:path>
              </a:pathLst>
            </a:custGeom>
            <a:solidFill>
              <a:schemeClr val="bg1"/>
            </a:solidFill>
            <a:ln w="15564" cap="flat">
              <a:noFill/>
              <a:prstDash val="solid"/>
              <a:miter/>
            </a:ln>
          </p:spPr>
          <p:txBody>
            <a:bodyPr rtlCol="0" anchor="ctr"/>
            <a:lstStyle/>
            <a:p>
              <a:endParaRPr lang="en-PH"/>
            </a:p>
          </p:txBody>
        </p:sp>
        <p:sp>
          <p:nvSpPr>
            <p:cNvPr id="25" name="Freeform: Shape 24">
              <a:extLst>
                <a:ext uri="{FF2B5EF4-FFF2-40B4-BE49-F238E27FC236}">
                  <a16:creationId xmlns:a16="http://schemas.microsoft.com/office/drawing/2014/main" id="{900547EB-15FA-4B75-AA34-03865FDEE38C}"/>
                </a:ext>
              </a:extLst>
            </p:cNvPr>
            <p:cNvSpPr/>
            <p:nvPr/>
          </p:nvSpPr>
          <p:spPr>
            <a:xfrm flipV="1">
              <a:off x="872162" y="1521625"/>
              <a:ext cx="347929" cy="541740"/>
            </a:xfrm>
            <a:custGeom>
              <a:avLst/>
              <a:gdLst>
                <a:gd name="connsiteX0" fmla="*/ 321458 w 455365"/>
                <a:gd name="connsiteY0" fmla="*/ 413575 h 709023"/>
                <a:gd name="connsiteX1" fmla="*/ 238897 w 455365"/>
                <a:gd name="connsiteY1" fmla="*/ 384680 h 709023"/>
                <a:gd name="connsiteX2" fmla="*/ 103965 w 455365"/>
                <a:gd name="connsiteY2" fmla="*/ 384680 h 709023"/>
                <a:gd name="connsiteX3" fmla="*/ 103965 w 455365"/>
                <a:gd name="connsiteY3" fmla="*/ 611094 h 709023"/>
                <a:gd name="connsiteX4" fmla="*/ 238897 w 455365"/>
                <a:gd name="connsiteY4" fmla="*/ 611094 h 709023"/>
                <a:gd name="connsiteX5" fmla="*/ 321520 w 455365"/>
                <a:gd name="connsiteY5" fmla="*/ 582572 h 709023"/>
                <a:gd name="connsiteX6" fmla="*/ 350664 w 455365"/>
                <a:gd name="connsiteY6" fmla="*/ 498362 h 709023"/>
                <a:gd name="connsiteX7" fmla="*/ 321458 w 455365"/>
                <a:gd name="connsiteY7" fmla="*/ 413575 h 709023"/>
                <a:gd name="connsiteX8" fmla="*/ 397058 w 455365"/>
                <a:gd name="connsiteY8" fmla="*/ 655293 h 709023"/>
                <a:gd name="connsiteX9" fmla="*/ 248519 w 455365"/>
                <a:gd name="connsiteY9" fmla="*/ 709176 h 709023"/>
                <a:gd name="connsiteX10" fmla="*/ 51794 w 455365"/>
                <a:gd name="connsiteY10" fmla="*/ 709176 h 709023"/>
                <a:gd name="connsiteX11" fmla="*/ 15115 w 455365"/>
                <a:gd name="connsiteY11" fmla="*/ 694137 h 709023"/>
                <a:gd name="connsiteX12" fmla="*/ 107 w 455365"/>
                <a:gd name="connsiteY12" fmla="*/ 657473 h 709023"/>
                <a:gd name="connsiteX13" fmla="*/ 107 w 455365"/>
                <a:gd name="connsiteY13" fmla="*/ 51824 h 709023"/>
                <a:gd name="connsiteX14" fmla="*/ 15115 w 455365"/>
                <a:gd name="connsiteY14" fmla="*/ 15207 h 709023"/>
                <a:gd name="connsiteX15" fmla="*/ 51794 w 455365"/>
                <a:gd name="connsiteY15" fmla="*/ 152 h 709023"/>
                <a:gd name="connsiteX16" fmla="*/ 88505 w 455365"/>
                <a:gd name="connsiteY16" fmla="*/ 15020 h 709023"/>
                <a:gd name="connsiteX17" fmla="*/ 103965 w 455365"/>
                <a:gd name="connsiteY17" fmla="*/ 51824 h 709023"/>
                <a:gd name="connsiteX18" fmla="*/ 103965 w 455365"/>
                <a:gd name="connsiteY18" fmla="*/ 286583 h 709023"/>
                <a:gd name="connsiteX19" fmla="*/ 248519 w 455365"/>
                <a:gd name="connsiteY19" fmla="*/ 286583 h 709023"/>
                <a:gd name="connsiteX20" fmla="*/ 397479 w 455365"/>
                <a:gd name="connsiteY20" fmla="*/ 341571 h 709023"/>
                <a:gd name="connsiteX21" fmla="*/ 455472 w 455365"/>
                <a:gd name="connsiteY21" fmla="*/ 498362 h 709023"/>
                <a:gd name="connsiteX22" fmla="*/ 397058 w 455365"/>
                <a:gd name="connsiteY22" fmla="*/ 655293 h 70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5365" h="709023">
                  <a:moveTo>
                    <a:pt x="321458" y="413575"/>
                  </a:moveTo>
                  <a:cubicBezTo>
                    <a:pt x="301966" y="394379"/>
                    <a:pt x="274207" y="384680"/>
                    <a:pt x="238897" y="384680"/>
                  </a:cubicBezTo>
                  <a:lnTo>
                    <a:pt x="103965" y="384680"/>
                  </a:lnTo>
                  <a:lnTo>
                    <a:pt x="103965" y="611094"/>
                  </a:lnTo>
                  <a:lnTo>
                    <a:pt x="238897" y="611094"/>
                  </a:lnTo>
                  <a:cubicBezTo>
                    <a:pt x="274269" y="611094"/>
                    <a:pt x="302075" y="601504"/>
                    <a:pt x="321520" y="582572"/>
                  </a:cubicBezTo>
                  <a:cubicBezTo>
                    <a:pt x="340887" y="563750"/>
                    <a:pt x="350664" y="535415"/>
                    <a:pt x="350664" y="498362"/>
                  </a:cubicBezTo>
                  <a:cubicBezTo>
                    <a:pt x="350664" y="461262"/>
                    <a:pt x="340856" y="432709"/>
                    <a:pt x="321458" y="413575"/>
                  </a:cubicBezTo>
                  <a:moveTo>
                    <a:pt x="397058" y="655293"/>
                  </a:moveTo>
                  <a:cubicBezTo>
                    <a:pt x="358651" y="691054"/>
                    <a:pt x="308645" y="709176"/>
                    <a:pt x="248519" y="709176"/>
                  </a:cubicBezTo>
                  <a:lnTo>
                    <a:pt x="51794" y="709176"/>
                  </a:lnTo>
                  <a:cubicBezTo>
                    <a:pt x="37689" y="709176"/>
                    <a:pt x="25016" y="703976"/>
                    <a:pt x="15115" y="694137"/>
                  </a:cubicBezTo>
                  <a:cubicBezTo>
                    <a:pt x="5307" y="684251"/>
                    <a:pt x="107" y="671609"/>
                    <a:pt x="107" y="657473"/>
                  </a:cubicBezTo>
                  <a:lnTo>
                    <a:pt x="107" y="51824"/>
                  </a:lnTo>
                  <a:cubicBezTo>
                    <a:pt x="107" y="37688"/>
                    <a:pt x="5307" y="25000"/>
                    <a:pt x="15115" y="15207"/>
                  </a:cubicBezTo>
                  <a:cubicBezTo>
                    <a:pt x="24954" y="5337"/>
                    <a:pt x="37627" y="152"/>
                    <a:pt x="51794" y="152"/>
                  </a:cubicBezTo>
                  <a:cubicBezTo>
                    <a:pt x="65868" y="152"/>
                    <a:pt x="78572" y="5290"/>
                    <a:pt x="88505" y="15020"/>
                  </a:cubicBezTo>
                  <a:cubicBezTo>
                    <a:pt x="98625" y="24844"/>
                    <a:pt x="103965" y="37610"/>
                    <a:pt x="103965" y="51824"/>
                  </a:cubicBezTo>
                  <a:lnTo>
                    <a:pt x="103965" y="286583"/>
                  </a:lnTo>
                  <a:lnTo>
                    <a:pt x="248519" y="286583"/>
                  </a:lnTo>
                  <a:cubicBezTo>
                    <a:pt x="309096" y="286583"/>
                    <a:pt x="359227" y="305094"/>
                    <a:pt x="397479" y="341571"/>
                  </a:cubicBezTo>
                  <a:cubicBezTo>
                    <a:pt x="435980" y="378313"/>
                    <a:pt x="455472" y="431059"/>
                    <a:pt x="455472" y="498362"/>
                  </a:cubicBezTo>
                  <a:cubicBezTo>
                    <a:pt x="455472" y="566381"/>
                    <a:pt x="435840" y="619205"/>
                    <a:pt x="397058" y="655293"/>
                  </a:cubicBezTo>
                </a:path>
              </a:pathLst>
            </a:custGeom>
            <a:solidFill>
              <a:schemeClr val="bg1"/>
            </a:solidFill>
            <a:ln w="15564" cap="flat">
              <a:noFill/>
              <a:prstDash val="solid"/>
              <a:miter/>
            </a:ln>
          </p:spPr>
          <p:txBody>
            <a:bodyPr rtlCol="0" anchor="ctr"/>
            <a:lstStyle/>
            <a:p>
              <a:endParaRPr lang="en-PH"/>
            </a:p>
          </p:txBody>
        </p:sp>
        <p:sp>
          <p:nvSpPr>
            <p:cNvPr id="26" name="Freeform: Shape 25">
              <a:extLst>
                <a:ext uri="{FF2B5EF4-FFF2-40B4-BE49-F238E27FC236}">
                  <a16:creationId xmlns:a16="http://schemas.microsoft.com/office/drawing/2014/main" id="{6B5EE44C-69DE-4820-8DF2-F011F7284163}"/>
                </a:ext>
              </a:extLst>
            </p:cNvPr>
            <p:cNvSpPr/>
            <p:nvPr/>
          </p:nvSpPr>
          <p:spPr>
            <a:xfrm flipV="1">
              <a:off x="1192596" y="1515356"/>
              <a:ext cx="450039" cy="548009"/>
            </a:xfrm>
            <a:custGeom>
              <a:avLst/>
              <a:gdLst>
                <a:gd name="connsiteX0" fmla="*/ 204549 w 589005"/>
                <a:gd name="connsiteY0" fmla="*/ 302673 h 717228"/>
                <a:gd name="connsiteX1" fmla="*/ 294395 w 589005"/>
                <a:gd name="connsiteY1" fmla="*/ 535143 h 717228"/>
                <a:gd name="connsiteX2" fmla="*/ 384678 w 589005"/>
                <a:gd name="connsiteY2" fmla="*/ 302673 h 717228"/>
                <a:gd name="connsiteX3" fmla="*/ 204549 w 589005"/>
                <a:gd name="connsiteY3" fmla="*/ 302673 h 717228"/>
                <a:gd name="connsiteX4" fmla="*/ 343732 w 589005"/>
                <a:gd name="connsiteY4" fmla="*/ 683200 h 717228"/>
                <a:gd name="connsiteX5" fmla="*/ 294380 w 589005"/>
                <a:gd name="connsiteY5" fmla="*/ 717373 h 717228"/>
                <a:gd name="connsiteX6" fmla="*/ 245417 w 589005"/>
                <a:gd name="connsiteY6" fmla="*/ 683060 h 717228"/>
                <a:gd name="connsiteX7" fmla="*/ 4991 w 589005"/>
                <a:gd name="connsiteY7" fmla="*/ 75014 h 717228"/>
                <a:gd name="connsiteX8" fmla="*/ 134 w 589005"/>
                <a:gd name="connsiteY8" fmla="*/ 51817 h 717228"/>
                <a:gd name="connsiteX9" fmla="*/ 15407 w 589005"/>
                <a:gd name="connsiteY9" fmla="*/ 15433 h 717228"/>
                <a:gd name="connsiteX10" fmla="*/ 52304 w 589005"/>
                <a:gd name="connsiteY10" fmla="*/ 144 h 717228"/>
                <a:gd name="connsiteX11" fmla="*/ 102186 w 589005"/>
                <a:gd name="connsiteY11" fmla="*/ 35392 h 717228"/>
                <a:gd name="connsiteX12" fmla="*/ 169442 w 589005"/>
                <a:gd name="connsiteY12" fmla="*/ 204622 h 717228"/>
                <a:gd name="connsiteX13" fmla="*/ 419754 w 589005"/>
                <a:gd name="connsiteY13" fmla="*/ 204622 h 717228"/>
                <a:gd name="connsiteX14" fmla="*/ 486340 w 589005"/>
                <a:gd name="connsiteY14" fmla="*/ 34956 h 717228"/>
                <a:gd name="connsiteX15" fmla="*/ 535973 w 589005"/>
                <a:gd name="connsiteY15" fmla="*/ 144 h 717228"/>
                <a:gd name="connsiteX16" fmla="*/ 574038 w 589005"/>
                <a:gd name="connsiteY16" fmla="*/ 15153 h 717228"/>
                <a:gd name="connsiteX17" fmla="*/ 589140 w 589005"/>
                <a:gd name="connsiteY17" fmla="*/ 51817 h 717228"/>
                <a:gd name="connsiteX18" fmla="*/ 584905 w 589005"/>
                <a:gd name="connsiteY18" fmla="*/ 73519 h 717228"/>
                <a:gd name="connsiteX19" fmla="*/ 343732 w 589005"/>
                <a:gd name="connsiteY19" fmla="*/ 683200 h 71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9005" h="717228">
                  <a:moveTo>
                    <a:pt x="204549" y="302673"/>
                  </a:moveTo>
                  <a:lnTo>
                    <a:pt x="294395" y="535143"/>
                  </a:lnTo>
                  <a:lnTo>
                    <a:pt x="384678" y="302673"/>
                  </a:lnTo>
                  <a:lnTo>
                    <a:pt x="204549" y="302673"/>
                  </a:lnTo>
                  <a:close/>
                  <a:moveTo>
                    <a:pt x="343732" y="683200"/>
                  </a:moveTo>
                  <a:cubicBezTo>
                    <a:pt x="334858" y="705214"/>
                    <a:pt x="317297" y="717373"/>
                    <a:pt x="294380" y="717373"/>
                  </a:cubicBezTo>
                  <a:cubicBezTo>
                    <a:pt x="271774" y="717373"/>
                    <a:pt x="254400" y="705183"/>
                    <a:pt x="245417" y="683060"/>
                  </a:cubicBezTo>
                  <a:lnTo>
                    <a:pt x="4991" y="75014"/>
                  </a:lnTo>
                  <a:cubicBezTo>
                    <a:pt x="1769" y="68568"/>
                    <a:pt x="134" y="60753"/>
                    <a:pt x="134" y="51817"/>
                  </a:cubicBezTo>
                  <a:cubicBezTo>
                    <a:pt x="134" y="37929"/>
                    <a:pt x="5427" y="25381"/>
                    <a:pt x="15407" y="15433"/>
                  </a:cubicBezTo>
                  <a:cubicBezTo>
                    <a:pt x="25402" y="5422"/>
                    <a:pt x="38152" y="144"/>
                    <a:pt x="52304" y="144"/>
                  </a:cubicBezTo>
                  <a:cubicBezTo>
                    <a:pt x="76171" y="144"/>
                    <a:pt x="93935" y="12755"/>
                    <a:pt x="102186" y="35392"/>
                  </a:cubicBezTo>
                  <a:lnTo>
                    <a:pt x="169442" y="204622"/>
                  </a:lnTo>
                  <a:lnTo>
                    <a:pt x="419754" y="204622"/>
                  </a:lnTo>
                  <a:lnTo>
                    <a:pt x="486340" y="34956"/>
                  </a:lnTo>
                  <a:cubicBezTo>
                    <a:pt x="494452" y="12490"/>
                    <a:pt x="512060" y="144"/>
                    <a:pt x="535973" y="144"/>
                  </a:cubicBezTo>
                  <a:cubicBezTo>
                    <a:pt x="551074" y="144"/>
                    <a:pt x="564245" y="5329"/>
                    <a:pt x="574038" y="15153"/>
                  </a:cubicBezTo>
                  <a:cubicBezTo>
                    <a:pt x="583862" y="24961"/>
                    <a:pt x="589140" y="37665"/>
                    <a:pt x="589140" y="51817"/>
                  </a:cubicBezTo>
                  <a:cubicBezTo>
                    <a:pt x="589140" y="59227"/>
                    <a:pt x="587676" y="66544"/>
                    <a:pt x="584905" y="73519"/>
                  </a:cubicBezTo>
                  <a:lnTo>
                    <a:pt x="343732" y="683200"/>
                  </a:lnTo>
                  <a:close/>
                </a:path>
              </a:pathLst>
            </a:custGeom>
            <a:solidFill>
              <a:schemeClr val="bg1"/>
            </a:solidFill>
            <a:ln w="15564" cap="flat">
              <a:noFill/>
              <a:prstDash val="solid"/>
              <a:miter/>
            </a:ln>
          </p:spPr>
          <p:txBody>
            <a:bodyPr rtlCol="0" anchor="ctr"/>
            <a:lstStyle/>
            <a:p>
              <a:endParaRPr lang="en-PH"/>
            </a:p>
          </p:txBody>
        </p:sp>
        <p:sp>
          <p:nvSpPr>
            <p:cNvPr id="27" name="Freeform: Shape 26">
              <a:extLst>
                <a:ext uri="{FF2B5EF4-FFF2-40B4-BE49-F238E27FC236}">
                  <a16:creationId xmlns:a16="http://schemas.microsoft.com/office/drawing/2014/main" id="{6239195F-3084-4C5D-B9CC-6EDE85D11B69}"/>
                </a:ext>
              </a:extLst>
            </p:cNvPr>
            <p:cNvSpPr/>
            <p:nvPr/>
          </p:nvSpPr>
          <p:spPr>
            <a:xfrm flipV="1">
              <a:off x="2141746" y="1517237"/>
              <a:ext cx="396168" cy="550923"/>
            </a:xfrm>
            <a:custGeom>
              <a:avLst/>
              <a:gdLst>
                <a:gd name="connsiteX0" fmla="*/ 396933 w 518500"/>
                <a:gd name="connsiteY0" fmla="*/ 195554 h 721042"/>
                <a:gd name="connsiteX1" fmla="*/ 337616 w 518500"/>
                <a:gd name="connsiteY1" fmla="*/ 254824 h 721042"/>
                <a:gd name="connsiteX2" fmla="*/ 264522 w 518500"/>
                <a:gd name="connsiteY2" fmla="*/ 254824 h 721042"/>
                <a:gd name="connsiteX3" fmla="*/ 249109 w 518500"/>
                <a:gd name="connsiteY3" fmla="*/ 218394 h 721042"/>
                <a:gd name="connsiteX4" fmla="*/ 264179 w 518500"/>
                <a:gd name="connsiteY4" fmla="*/ 181418 h 721042"/>
                <a:gd name="connsiteX5" fmla="*/ 333351 w 518500"/>
                <a:gd name="connsiteY5" fmla="*/ 112263 h 721042"/>
                <a:gd name="connsiteX6" fmla="*/ 259244 w 518500"/>
                <a:gd name="connsiteY6" fmla="*/ 95558 h 721042"/>
                <a:gd name="connsiteX7" fmla="*/ 140907 w 518500"/>
                <a:gd name="connsiteY7" fmla="*/ 153940 h 721042"/>
                <a:gd name="connsiteX8" fmla="*/ 101379 w 518500"/>
                <a:gd name="connsiteY8" fmla="*/ 361142 h 721042"/>
                <a:gd name="connsiteX9" fmla="*/ 140876 w 518500"/>
                <a:gd name="connsiteY9" fmla="*/ 567783 h 721042"/>
                <a:gd name="connsiteX10" fmla="*/ 259244 w 518500"/>
                <a:gd name="connsiteY10" fmla="*/ 625730 h 721042"/>
                <a:gd name="connsiteX11" fmla="*/ 378095 w 518500"/>
                <a:gd name="connsiteY11" fmla="*/ 567783 h 721042"/>
                <a:gd name="connsiteX12" fmla="*/ 417592 w 518500"/>
                <a:gd name="connsiteY12" fmla="*/ 361142 h 721042"/>
                <a:gd name="connsiteX13" fmla="*/ 396933 w 518500"/>
                <a:gd name="connsiteY13" fmla="*/ 195554 h 721042"/>
                <a:gd name="connsiteX14" fmla="*/ 259244 w 518500"/>
                <a:gd name="connsiteY14" fmla="*/ 721180 h 721042"/>
                <a:gd name="connsiteX15" fmla="*/ 62457 w 518500"/>
                <a:gd name="connsiteY15" fmla="*/ 630244 h 721042"/>
                <a:gd name="connsiteX16" fmla="*/ 245 w 518500"/>
                <a:gd name="connsiteY16" fmla="*/ 361142 h 721042"/>
                <a:gd name="connsiteX17" fmla="*/ 62442 w 518500"/>
                <a:gd name="connsiteY17" fmla="*/ 91354 h 721042"/>
                <a:gd name="connsiteX18" fmla="*/ 259244 w 518500"/>
                <a:gd name="connsiteY18" fmla="*/ 138 h 721042"/>
                <a:gd name="connsiteX19" fmla="*/ 405075 w 518500"/>
                <a:gd name="connsiteY19" fmla="*/ 40554 h 721042"/>
                <a:gd name="connsiteX20" fmla="*/ 430249 w 518500"/>
                <a:gd name="connsiteY20" fmla="*/ 15395 h 721042"/>
                <a:gd name="connsiteX21" fmla="*/ 466758 w 518500"/>
                <a:gd name="connsiteY21" fmla="*/ 138 h 721042"/>
                <a:gd name="connsiteX22" fmla="*/ 503281 w 518500"/>
                <a:gd name="connsiteY22" fmla="*/ 15395 h 721042"/>
                <a:gd name="connsiteX23" fmla="*/ 518741 w 518500"/>
                <a:gd name="connsiteY23" fmla="*/ 51857 h 721042"/>
                <a:gd name="connsiteX24" fmla="*/ 503640 w 518500"/>
                <a:gd name="connsiteY24" fmla="*/ 88848 h 721042"/>
                <a:gd name="connsiteX25" fmla="*/ 472923 w 518500"/>
                <a:gd name="connsiteY25" fmla="*/ 119564 h 721042"/>
                <a:gd name="connsiteX26" fmla="*/ 518741 w 518500"/>
                <a:gd name="connsiteY26" fmla="*/ 361142 h 721042"/>
                <a:gd name="connsiteX27" fmla="*/ 456498 w 518500"/>
                <a:gd name="connsiteY27" fmla="*/ 630244 h 721042"/>
                <a:gd name="connsiteX28" fmla="*/ 259244 w 518500"/>
                <a:gd name="connsiteY28" fmla="*/ 721180 h 72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8499" h="721042">
                  <a:moveTo>
                    <a:pt x="396933" y="195554"/>
                  </a:moveTo>
                  <a:lnTo>
                    <a:pt x="337616" y="254824"/>
                  </a:lnTo>
                  <a:cubicBezTo>
                    <a:pt x="318016" y="274518"/>
                    <a:pt x="284232" y="274565"/>
                    <a:pt x="264522" y="254824"/>
                  </a:cubicBezTo>
                  <a:cubicBezTo>
                    <a:pt x="254558" y="244876"/>
                    <a:pt x="249249" y="232265"/>
                    <a:pt x="249109" y="218394"/>
                  </a:cubicBezTo>
                  <a:cubicBezTo>
                    <a:pt x="248907" y="204304"/>
                    <a:pt x="254138" y="191507"/>
                    <a:pt x="264179" y="181418"/>
                  </a:cubicBezTo>
                  <a:lnTo>
                    <a:pt x="333351" y="112263"/>
                  </a:lnTo>
                  <a:cubicBezTo>
                    <a:pt x="312784" y="101178"/>
                    <a:pt x="287937" y="95558"/>
                    <a:pt x="259244" y="95558"/>
                  </a:cubicBezTo>
                  <a:cubicBezTo>
                    <a:pt x="204505" y="95558"/>
                    <a:pt x="165770" y="114660"/>
                    <a:pt x="140907" y="153940"/>
                  </a:cubicBezTo>
                  <a:cubicBezTo>
                    <a:pt x="114674" y="195352"/>
                    <a:pt x="101379" y="265084"/>
                    <a:pt x="101379" y="361142"/>
                  </a:cubicBezTo>
                  <a:cubicBezTo>
                    <a:pt x="101379" y="457138"/>
                    <a:pt x="114643" y="526682"/>
                    <a:pt x="140876" y="567783"/>
                  </a:cubicBezTo>
                  <a:cubicBezTo>
                    <a:pt x="165739" y="606783"/>
                    <a:pt x="204458" y="625730"/>
                    <a:pt x="259244" y="625730"/>
                  </a:cubicBezTo>
                  <a:cubicBezTo>
                    <a:pt x="314326" y="625730"/>
                    <a:pt x="353200" y="606783"/>
                    <a:pt x="378095" y="567783"/>
                  </a:cubicBezTo>
                  <a:cubicBezTo>
                    <a:pt x="404312" y="526713"/>
                    <a:pt x="417592" y="457184"/>
                    <a:pt x="417592" y="361142"/>
                  </a:cubicBezTo>
                  <a:cubicBezTo>
                    <a:pt x="417592" y="292282"/>
                    <a:pt x="410664" y="236687"/>
                    <a:pt x="396933" y="195554"/>
                  </a:cubicBezTo>
                  <a:moveTo>
                    <a:pt x="259244" y="721180"/>
                  </a:moveTo>
                  <a:cubicBezTo>
                    <a:pt x="171328" y="721180"/>
                    <a:pt x="105115" y="690573"/>
                    <a:pt x="62457" y="630244"/>
                  </a:cubicBezTo>
                  <a:cubicBezTo>
                    <a:pt x="21138" y="571893"/>
                    <a:pt x="245" y="481347"/>
                    <a:pt x="245" y="361142"/>
                  </a:cubicBezTo>
                  <a:cubicBezTo>
                    <a:pt x="245" y="240594"/>
                    <a:pt x="21138" y="149814"/>
                    <a:pt x="62442" y="91354"/>
                  </a:cubicBezTo>
                  <a:cubicBezTo>
                    <a:pt x="105115" y="30823"/>
                    <a:pt x="171328" y="138"/>
                    <a:pt x="259244" y="138"/>
                  </a:cubicBezTo>
                  <a:cubicBezTo>
                    <a:pt x="317268" y="138"/>
                    <a:pt x="366247" y="13729"/>
                    <a:pt x="405075" y="40554"/>
                  </a:cubicBezTo>
                  <a:lnTo>
                    <a:pt x="430249" y="15395"/>
                  </a:lnTo>
                  <a:cubicBezTo>
                    <a:pt x="440213" y="5416"/>
                    <a:pt x="452870" y="138"/>
                    <a:pt x="466758" y="138"/>
                  </a:cubicBezTo>
                  <a:cubicBezTo>
                    <a:pt x="480676" y="138"/>
                    <a:pt x="493333" y="5416"/>
                    <a:pt x="503281" y="15395"/>
                  </a:cubicBezTo>
                  <a:cubicBezTo>
                    <a:pt x="513230" y="25328"/>
                    <a:pt x="518585" y="37954"/>
                    <a:pt x="518741" y="51857"/>
                  </a:cubicBezTo>
                  <a:cubicBezTo>
                    <a:pt x="518928" y="65977"/>
                    <a:pt x="513697" y="78775"/>
                    <a:pt x="503640" y="88848"/>
                  </a:cubicBezTo>
                  <a:lnTo>
                    <a:pt x="472923" y="119564"/>
                  </a:lnTo>
                  <a:cubicBezTo>
                    <a:pt x="503328" y="177604"/>
                    <a:pt x="518741" y="258778"/>
                    <a:pt x="518741" y="361142"/>
                  </a:cubicBezTo>
                  <a:cubicBezTo>
                    <a:pt x="518741" y="481378"/>
                    <a:pt x="497801" y="571940"/>
                    <a:pt x="456498" y="630244"/>
                  </a:cubicBezTo>
                  <a:cubicBezTo>
                    <a:pt x="413856" y="690573"/>
                    <a:pt x="347440" y="721180"/>
                    <a:pt x="259244" y="721180"/>
                  </a:cubicBezTo>
                </a:path>
              </a:pathLst>
            </a:custGeom>
            <a:solidFill>
              <a:schemeClr val="bg1"/>
            </a:solidFill>
            <a:ln w="15564" cap="flat">
              <a:noFill/>
              <a:prstDash val="solid"/>
              <a:miter/>
            </a:ln>
          </p:spPr>
          <p:txBody>
            <a:bodyPr rtlCol="0" anchor="ctr"/>
            <a:lstStyle/>
            <a:p>
              <a:endParaRPr lang="en-PH"/>
            </a:p>
          </p:txBody>
        </p:sp>
      </p:grpSp>
    </p:spTree>
    <p:extLst>
      <p:ext uri="{BB962C8B-B14F-4D97-AF65-F5344CB8AC3E}">
        <p14:creationId xmlns:p14="http://schemas.microsoft.com/office/powerpoint/2010/main" val="325282096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904B-7D3D-47DC-B570-A0095A48D2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8C31C5E-ACFB-479A-9FDD-E99D5A06A9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18E6175-552C-4ECE-B40E-F38B744188F9}"/>
              </a:ext>
            </a:extLst>
          </p:cNvPr>
          <p:cNvSpPr>
            <a:spLocks noGrp="1"/>
          </p:cNvSpPr>
          <p:nvPr>
            <p:ph type="dt" sz="half" idx="10"/>
          </p:nvPr>
        </p:nvSpPr>
        <p:spPr/>
        <p:txBody>
          <a:bodyPr/>
          <a:lstStyle/>
          <a:p>
            <a:fld id="{01831D4C-6FFE-4985-99E5-C2FFFDC66B77}" type="datetimeFigureOut">
              <a:rPr lang="en-CA" smtClean="0"/>
              <a:t>2025-05-09</a:t>
            </a:fld>
            <a:endParaRPr lang="en-CA"/>
          </a:p>
        </p:txBody>
      </p:sp>
      <p:sp>
        <p:nvSpPr>
          <p:cNvPr id="5" name="Footer Placeholder 4">
            <a:extLst>
              <a:ext uri="{FF2B5EF4-FFF2-40B4-BE49-F238E27FC236}">
                <a16:creationId xmlns:a16="http://schemas.microsoft.com/office/drawing/2014/main" id="{871C4206-53A5-4BD6-AE90-736D5EDC995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7F7044-C717-46FF-AECB-591F477EDA86}"/>
              </a:ext>
            </a:extLst>
          </p:cNvPr>
          <p:cNvSpPr>
            <a:spLocks noGrp="1"/>
          </p:cNvSpPr>
          <p:nvPr>
            <p:ph type="sldNum" sz="quarter" idx="12"/>
          </p:nvPr>
        </p:nvSpPr>
        <p:spPr/>
        <p:txBody>
          <a:bodyPr/>
          <a:lstStyle/>
          <a:p>
            <a:fld id="{95E550EA-5E71-4819-9630-C9559E16D86E}" type="slidenum">
              <a:rPr lang="en-CA" smtClean="0"/>
              <a:t>‹#›</a:t>
            </a:fld>
            <a:endParaRPr lang="en-CA"/>
          </a:p>
        </p:txBody>
      </p:sp>
    </p:spTree>
    <p:extLst>
      <p:ext uri="{BB962C8B-B14F-4D97-AF65-F5344CB8AC3E}">
        <p14:creationId xmlns:p14="http://schemas.microsoft.com/office/powerpoint/2010/main" val="1184567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2EF9143E-07C7-4C05-B8A9-6342E9EE1FC3}" type="datetimeFigureOut">
              <a:rPr lang="en-CA" smtClean="0"/>
              <a:t>2025-05-09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415902325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EF9143E-07C7-4C05-B8A9-6342E9EE1FC3}" type="datetimeFigureOut">
              <a:rPr lang="en-CA" smtClean="0"/>
              <a:t>2025-05-09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24198850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F9143E-07C7-4C05-B8A9-6342E9EE1FC3}" type="datetimeFigureOut">
              <a:rPr lang="en-CA" smtClean="0"/>
              <a:t>2025-05-09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385549036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2EF9143E-07C7-4C05-B8A9-6342E9EE1FC3}" type="datetimeFigureOut">
              <a:rPr lang="en-CA" smtClean="0"/>
              <a:t>2025-05-09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222765713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2EF9143E-07C7-4C05-B8A9-6342E9EE1FC3}" type="datetimeFigureOut">
              <a:rPr lang="en-CA" smtClean="0"/>
              <a:t>2025-05-09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109359498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2EF9143E-07C7-4C05-B8A9-6342E9EE1FC3}" type="datetimeFigureOut">
              <a:rPr lang="en-CA" smtClean="0"/>
              <a:t>2025-05-09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161414318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F9143E-07C7-4C05-B8A9-6342E9EE1FC3}" type="datetimeFigureOut">
              <a:rPr lang="en-CA" smtClean="0"/>
              <a:t>2025-05-09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415079159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F9143E-07C7-4C05-B8A9-6342E9EE1FC3}" type="datetimeFigureOut">
              <a:rPr lang="en-CA" smtClean="0"/>
              <a:t>2025-05-09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323795658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F9143E-07C7-4C05-B8A9-6342E9EE1FC3}" type="datetimeFigureOut">
              <a:rPr lang="en-CA" smtClean="0"/>
              <a:t>2025-05-09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5034120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C52495-E5E0-4CA3-BEC6-8A8E55721D03}"/>
              </a:ext>
            </a:extLst>
          </p:cNvPr>
          <p:cNvSpPr/>
          <p:nvPr userDrawn="1"/>
        </p:nvSpPr>
        <p:spPr>
          <a:xfrm flipH="1">
            <a:off x="-1" y="0"/>
            <a:ext cx="12191999" cy="6858001"/>
          </a:xfrm>
          <a:prstGeom prst="rect">
            <a:avLst/>
          </a:prstGeom>
          <a:blipFill dpi="0" rotWithShape="1">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FF4A0330-6142-4165-AA23-848F0AF371EE}"/>
              </a:ext>
            </a:extLst>
          </p:cNvPr>
          <p:cNvSpPr/>
          <p:nvPr userDrawn="1"/>
        </p:nvSpPr>
        <p:spPr>
          <a:xfrm>
            <a:off x="0" y="0"/>
            <a:ext cx="12192000" cy="6858001"/>
          </a:xfrm>
          <a:prstGeom prst="rect">
            <a:avLst/>
          </a:prstGeom>
          <a:gradFill flip="none" rotWithShape="1">
            <a:gsLst>
              <a:gs pos="100000">
                <a:schemeClr val="accent3">
                  <a:alpha val="80000"/>
                </a:schemeClr>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Freeform: Shape 7">
            <a:extLst>
              <a:ext uri="{FF2B5EF4-FFF2-40B4-BE49-F238E27FC236}">
                <a16:creationId xmlns:a16="http://schemas.microsoft.com/office/drawing/2014/main" id="{69C3975F-6AF5-40A0-92EA-00CC7D4BC157}"/>
              </a:ext>
            </a:extLst>
          </p:cNvPr>
          <p:cNvSpPr/>
          <p:nvPr userDrawn="1"/>
        </p:nvSpPr>
        <p:spPr>
          <a:xfrm>
            <a:off x="0" y="0"/>
            <a:ext cx="7086764" cy="6858001"/>
          </a:xfrm>
          <a:custGeom>
            <a:avLst/>
            <a:gdLst>
              <a:gd name="connsiteX0" fmla="*/ 5796487 w 7086764"/>
              <a:gd name="connsiteY0" fmla="*/ 6858001 h 6858001"/>
              <a:gd name="connsiteX1" fmla="*/ 0 w 7086764"/>
              <a:gd name="connsiteY1" fmla="*/ 6858001 h 6858001"/>
              <a:gd name="connsiteX2" fmla="*/ 0 w 7086764"/>
              <a:gd name="connsiteY2" fmla="*/ 1 h 6858001"/>
              <a:gd name="connsiteX3" fmla="*/ 636625 w 7086764"/>
              <a:gd name="connsiteY3" fmla="*/ 1 h 6858001"/>
              <a:gd name="connsiteX4" fmla="*/ 636626 w 7086764"/>
              <a:gd name="connsiteY4" fmla="*/ 0 h 6858001"/>
              <a:gd name="connsiteX5" fmla="*/ 2089978 w 7086764"/>
              <a:gd name="connsiteY5" fmla="*/ 0 h 6858001"/>
              <a:gd name="connsiteX6" fmla="*/ 6884908 w 7086764"/>
              <a:gd name="connsiteY6" fmla="*/ 4794931 h 6858001"/>
              <a:gd name="connsiteX7" fmla="*/ 6884908 w 7086764"/>
              <a:gd name="connsiteY7" fmla="*/ 576958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764" h="6858001">
                <a:moveTo>
                  <a:pt x="5796487" y="6858001"/>
                </a:moveTo>
                <a:lnTo>
                  <a:pt x="0" y="6858001"/>
                </a:lnTo>
                <a:lnTo>
                  <a:pt x="0" y="1"/>
                </a:lnTo>
                <a:lnTo>
                  <a:pt x="636625" y="1"/>
                </a:lnTo>
                <a:lnTo>
                  <a:pt x="636626" y="0"/>
                </a:lnTo>
                <a:lnTo>
                  <a:pt x="2089978" y="0"/>
                </a:lnTo>
                <a:lnTo>
                  <a:pt x="6884908" y="4794931"/>
                </a:lnTo>
                <a:cubicBezTo>
                  <a:pt x="7154050" y="5064074"/>
                  <a:pt x="7154050" y="5500438"/>
                  <a:pt x="6884908" y="5769580"/>
                </a:cubicBezTo>
                <a:close/>
              </a:path>
            </a:pathLst>
          </a:custGeom>
          <a:blipFill dpi="0" rotWithShape="1">
            <a:blip r:embed="rId3">
              <a:extLst>
                <a:ext uri="{28A0092B-C50C-407E-A947-70E740481C1C}">
                  <a14:useLocalDpi xmlns:a14="http://schemas.microsoft.com/office/drawing/2010/main"/>
                </a:ext>
              </a:extLst>
            </a:blip>
            <a:stretch>
              <a:fillRect/>
            </a:stretch>
          </a:blipFill>
          <a:ln>
            <a:noFill/>
          </a:ln>
          <a:effectLst>
            <a:outerShdw blurRad="520700" dist="38100" sx="96000" sy="96000" algn="l"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5" name="Text Placeholder 20">
            <a:extLst>
              <a:ext uri="{FF2B5EF4-FFF2-40B4-BE49-F238E27FC236}">
                <a16:creationId xmlns:a16="http://schemas.microsoft.com/office/drawing/2014/main" id="{8176F9BF-F988-47E9-B840-76E395CEC301}"/>
              </a:ext>
            </a:extLst>
          </p:cNvPr>
          <p:cNvSpPr>
            <a:spLocks noGrp="1"/>
          </p:cNvSpPr>
          <p:nvPr>
            <p:ph type="body" sz="quarter" idx="12" hasCustomPrompt="1"/>
          </p:nvPr>
        </p:nvSpPr>
        <p:spPr>
          <a:xfrm>
            <a:off x="304800" y="3383506"/>
            <a:ext cx="4432300" cy="1100479"/>
          </a:xfrm>
          <a:prstGeom prst="rect">
            <a:avLst/>
          </a:prstGeom>
        </p:spPr>
        <p:txBody>
          <a:bodyPr anchor="b"/>
          <a:lstStyle>
            <a:lvl1pPr marL="0" indent="0" algn="l">
              <a:lnSpc>
                <a:spcPct val="80000"/>
              </a:lnSpc>
              <a:spcBef>
                <a:spcPct val="0"/>
              </a:spcBef>
              <a:buNone/>
              <a:defRPr sz="4000" b="0" cap="all" spc="0" baseline="0">
                <a:solidFill>
                  <a:schemeClr val="accent3"/>
                </a:solidFill>
                <a:latin typeface="+mj-lt"/>
              </a:defRPr>
            </a:lvl1pPr>
          </a:lstStyle>
          <a:p>
            <a:pPr lvl="0"/>
            <a:r>
              <a:rPr lang="en-US"/>
              <a:t>Cover slide</a:t>
            </a:r>
          </a:p>
        </p:txBody>
      </p:sp>
      <p:sp>
        <p:nvSpPr>
          <p:cNvPr id="6" name="Text Placeholder 20">
            <a:extLst>
              <a:ext uri="{FF2B5EF4-FFF2-40B4-BE49-F238E27FC236}">
                <a16:creationId xmlns:a16="http://schemas.microsoft.com/office/drawing/2014/main" id="{B4AA4C2A-C0DC-4438-859E-288D238B2DC1}"/>
              </a:ext>
            </a:extLst>
          </p:cNvPr>
          <p:cNvSpPr>
            <a:spLocks noGrp="1"/>
          </p:cNvSpPr>
          <p:nvPr>
            <p:ph type="body" sz="quarter" idx="13" hasCustomPrompt="1"/>
          </p:nvPr>
        </p:nvSpPr>
        <p:spPr>
          <a:xfrm>
            <a:off x="304800" y="4917770"/>
            <a:ext cx="4432300" cy="326807"/>
          </a:xfrm>
          <a:prstGeom prst="rect">
            <a:avLst/>
          </a:prstGeom>
        </p:spPr>
        <p:txBody>
          <a:bodyPr/>
          <a:lstStyle>
            <a:lvl1pPr marL="0" indent="0" algn="l">
              <a:buNone/>
              <a:defRPr sz="1800" b="0" cap="none" spc="0" baseline="0">
                <a:solidFill>
                  <a:schemeClr val="tx1">
                    <a:lumMod val="75000"/>
                    <a:lumOff val="25000"/>
                  </a:schemeClr>
                </a:solidFill>
                <a:latin typeface="+mn-lt"/>
              </a:defRPr>
            </a:lvl1pPr>
          </a:lstStyle>
          <a:p>
            <a:pPr lvl="0"/>
            <a:r>
              <a:rPr lang="en-US"/>
              <a:t>Subtitle goes here</a:t>
            </a:r>
          </a:p>
        </p:txBody>
      </p:sp>
      <p:cxnSp>
        <p:nvCxnSpPr>
          <p:cNvPr id="7" name="Straight Connector 6">
            <a:extLst>
              <a:ext uri="{FF2B5EF4-FFF2-40B4-BE49-F238E27FC236}">
                <a16:creationId xmlns:a16="http://schemas.microsoft.com/office/drawing/2014/main" id="{7BF31813-5E1A-42F3-A07A-C2F0B9E6C0CF}"/>
              </a:ext>
            </a:extLst>
          </p:cNvPr>
          <p:cNvCxnSpPr/>
          <p:nvPr userDrawn="1"/>
        </p:nvCxnSpPr>
        <p:spPr>
          <a:xfrm>
            <a:off x="304799" y="4700877"/>
            <a:ext cx="552451"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CC5C424-0321-4DF8-A405-47BDB41984BA}"/>
              </a:ext>
            </a:extLst>
          </p:cNvPr>
          <p:cNvSpPr txBox="1"/>
          <p:nvPr userDrawn="1"/>
        </p:nvSpPr>
        <p:spPr>
          <a:xfrm>
            <a:off x="11451456" y="6286500"/>
            <a:ext cx="435742" cy="571500"/>
          </a:xfrm>
          <a:prstGeom prst="rect">
            <a:avLst/>
          </a:prstGeom>
          <a:noFill/>
        </p:spPr>
        <p:txBody>
          <a:bodyPr wrap="square" lIns="0" tIns="0" rIns="0" bIns="0" rtlCol="0" anchor="ctr" anchorCtr="0">
            <a:noAutofit/>
          </a:bodyPr>
          <a:lstStyle/>
          <a:p>
            <a:pPr algn="r"/>
            <a:fld id="{996B5273-46EB-4870-A6B0-6E7F43CBD6D0}" type="slidenum">
              <a:rPr lang="en-US" sz="900" smtClean="0">
                <a:solidFill>
                  <a:schemeClr val="bg1"/>
                </a:solidFill>
              </a:rPr>
              <a:pPr algn="r"/>
              <a:t>‹#›</a:t>
            </a:fld>
            <a:endParaRPr lang="en-US" sz="1350">
              <a:solidFill>
                <a:schemeClr val="bg1"/>
              </a:solidFill>
            </a:endParaRPr>
          </a:p>
        </p:txBody>
      </p:sp>
      <p:sp>
        <p:nvSpPr>
          <p:cNvPr id="13" name="TextBox 12">
            <a:extLst>
              <a:ext uri="{FF2B5EF4-FFF2-40B4-BE49-F238E27FC236}">
                <a16:creationId xmlns:a16="http://schemas.microsoft.com/office/drawing/2014/main" id="{8C86A30F-F10E-45DD-B647-9601B051907C}"/>
              </a:ext>
            </a:extLst>
          </p:cNvPr>
          <p:cNvSpPr txBox="1"/>
          <p:nvPr userDrawn="1"/>
        </p:nvSpPr>
        <p:spPr>
          <a:xfrm>
            <a:off x="304795" y="6286500"/>
            <a:ext cx="2651760" cy="571500"/>
          </a:xfrm>
          <a:prstGeom prst="rect">
            <a:avLst/>
          </a:prstGeom>
          <a:noFill/>
        </p:spPr>
        <p:txBody>
          <a:bodyPr wrap="square" lIns="0" tIns="0" rIns="0" bIns="0" rtlCol="0" anchor="ctr" anchorCtr="0">
            <a:noAutofit/>
          </a:bodyPr>
          <a:lstStyle/>
          <a:p>
            <a:pPr algn="l"/>
            <a:r>
              <a:rPr lang="en-US" sz="900">
                <a:solidFill>
                  <a:schemeClr val="bg1">
                    <a:lumMod val="50000"/>
                  </a:schemeClr>
                </a:solidFill>
              </a:rPr>
              <a:t>SPARQ Systems Inc. Proprietary &amp; Confidential</a:t>
            </a:r>
          </a:p>
        </p:txBody>
      </p:sp>
      <p:sp>
        <p:nvSpPr>
          <p:cNvPr id="42" name="Freeform: Shape 41">
            <a:extLst>
              <a:ext uri="{FF2B5EF4-FFF2-40B4-BE49-F238E27FC236}">
                <a16:creationId xmlns:a16="http://schemas.microsoft.com/office/drawing/2014/main" id="{B42AAA5C-3CE4-4A67-B714-BDC0F4531980}"/>
              </a:ext>
            </a:extLst>
          </p:cNvPr>
          <p:cNvSpPr/>
          <p:nvPr userDrawn="1"/>
        </p:nvSpPr>
        <p:spPr>
          <a:xfrm rot="10800000">
            <a:off x="5041899" y="0"/>
            <a:ext cx="7150098" cy="6858001"/>
          </a:xfrm>
          <a:custGeom>
            <a:avLst/>
            <a:gdLst>
              <a:gd name="connsiteX0" fmla="*/ 5859821 w 7150098"/>
              <a:gd name="connsiteY0" fmla="*/ 6858001 h 6858001"/>
              <a:gd name="connsiteX1" fmla="*/ 0 w 7150098"/>
              <a:gd name="connsiteY1" fmla="*/ 6858001 h 6858001"/>
              <a:gd name="connsiteX2" fmla="*/ 0 w 7150098"/>
              <a:gd name="connsiteY2" fmla="*/ 1 h 6858001"/>
              <a:gd name="connsiteX3" fmla="*/ 699959 w 7150098"/>
              <a:gd name="connsiteY3" fmla="*/ 1 h 6858001"/>
              <a:gd name="connsiteX4" fmla="*/ 699960 w 7150098"/>
              <a:gd name="connsiteY4" fmla="*/ 0 h 6858001"/>
              <a:gd name="connsiteX5" fmla="*/ 2153312 w 7150098"/>
              <a:gd name="connsiteY5" fmla="*/ 0 h 6858001"/>
              <a:gd name="connsiteX6" fmla="*/ 6948242 w 7150098"/>
              <a:gd name="connsiteY6" fmla="*/ 4794931 h 6858001"/>
              <a:gd name="connsiteX7" fmla="*/ 6948242 w 7150098"/>
              <a:gd name="connsiteY7" fmla="*/ 576958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097" h="6858001">
                <a:moveTo>
                  <a:pt x="5859821" y="6858001"/>
                </a:moveTo>
                <a:lnTo>
                  <a:pt x="0" y="6858001"/>
                </a:lnTo>
                <a:lnTo>
                  <a:pt x="0" y="1"/>
                </a:lnTo>
                <a:lnTo>
                  <a:pt x="699959" y="1"/>
                </a:lnTo>
                <a:lnTo>
                  <a:pt x="699960" y="0"/>
                </a:lnTo>
                <a:lnTo>
                  <a:pt x="2153312" y="0"/>
                </a:lnTo>
                <a:lnTo>
                  <a:pt x="6948242" y="4794931"/>
                </a:lnTo>
                <a:cubicBezTo>
                  <a:pt x="7217384" y="5064074"/>
                  <a:pt x="7217384" y="5500438"/>
                  <a:pt x="6948242" y="5769580"/>
                </a:cubicBezTo>
                <a:close/>
              </a:path>
            </a:pathLst>
          </a:custGeom>
          <a:gradFill>
            <a:gsLst>
              <a:gs pos="0">
                <a:schemeClr val="bg2">
                  <a:alpha val="70000"/>
                </a:schemeClr>
              </a:gs>
              <a:gs pos="100000">
                <a:schemeClr val="bg2">
                  <a:alpha val="2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40" name="Freeform: Shape 39">
            <a:extLst>
              <a:ext uri="{FF2B5EF4-FFF2-40B4-BE49-F238E27FC236}">
                <a16:creationId xmlns:a16="http://schemas.microsoft.com/office/drawing/2014/main" id="{8C706EFC-059C-432A-B3B6-D84D66D337D5}"/>
              </a:ext>
            </a:extLst>
          </p:cNvPr>
          <p:cNvSpPr/>
          <p:nvPr userDrawn="1"/>
        </p:nvSpPr>
        <p:spPr>
          <a:xfrm rot="10800000">
            <a:off x="5680199" y="-1"/>
            <a:ext cx="6511801" cy="6858001"/>
          </a:xfrm>
          <a:custGeom>
            <a:avLst/>
            <a:gdLst>
              <a:gd name="connsiteX0" fmla="*/ 5221524 w 6511801"/>
              <a:gd name="connsiteY0" fmla="*/ 6858001 h 6858001"/>
              <a:gd name="connsiteX1" fmla="*/ 0 w 6511801"/>
              <a:gd name="connsiteY1" fmla="*/ 6858001 h 6858001"/>
              <a:gd name="connsiteX2" fmla="*/ 0 w 6511801"/>
              <a:gd name="connsiteY2" fmla="*/ 1 h 6858001"/>
              <a:gd name="connsiteX3" fmla="*/ 61662 w 6511801"/>
              <a:gd name="connsiteY3" fmla="*/ 1 h 6858001"/>
              <a:gd name="connsiteX4" fmla="*/ 61663 w 6511801"/>
              <a:gd name="connsiteY4" fmla="*/ 0 h 6858001"/>
              <a:gd name="connsiteX5" fmla="*/ 1515015 w 6511801"/>
              <a:gd name="connsiteY5" fmla="*/ 0 h 6858001"/>
              <a:gd name="connsiteX6" fmla="*/ 6309945 w 6511801"/>
              <a:gd name="connsiteY6" fmla="*/ 4794931 h 6858001"/>
              <a:gd name="connsiteX7" fmla="*/ 6309945 w 6511801"/>
              <a:gd name="connsiteY7" fmla="*/ 576958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1801" h="6858001">
                <a:moveTo>
                  <a:pt x="5221524" y="6858001"/>
                </a:moveTo>
                <a:lnTo>
                  <a:pt x="0" y="6858001"/>
                </a:lnTo>
                <a:lnTo>
                  <a:pt x="0" y="1"/>
                </a:lnTo>
                <a:lnTo>
                  <a:pt x="61662" y="1"/>
                </a:lnTo>
                <a:lnTo>
                  <a:pt x="61663" y="0"/>
                </a:lnTo>
                <a:lnTo>
                  <a:pt x="1515015" y="0"/>
                </a:lnTo>
                <a:lnTo>
                  <a:pt x="6309945" y="4794931"/>
                </a:lnTo>
                <a:cubicBezTo>
                  <a:pt x="6579087" y="5064074"/>
                  <a:pt x="6579087" y="5500438"/>
                  <a:pt x="6309945" y="5769580"/>
                </a:cubicBezTo>
                <a:close/>
              </a:path>
            </a:pathLst>
          </a:custGeom>
          <a:gradFill>
            <a:gsLst>
              <a:gs pos="100000">
                <a:schemeClr val="accent3"/>
              </a:gs>
              <a:gs pos="0">
                <a:schemeClr val="accent3">
                  <a:lumMod val="5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pic>
        <p:nvPicPr>
          <p:cNvPr id="34" name="Picture 33" descr="A black and white photo of a spaceship in space&#10;&#10;Description automatically generated with low confidence">
            <a:extLst>
              <a:ext uri="{FF2B5EF4-FFF2-40B4-BE49-F238E27FC236}">
                <a16:creationId xmlns:a16="http://schemas.microsoft.com/office/drawing/2014/main" id="{78497245-F598-468B-B4BA-205E60BA760B}"/>
              </a:ext>
            </a:extLst>
          </p:cNvPr>
          <p:cNvPicPr>
            <a:picLocks noChangeAspect="1"/>
          </p:cNvPicPr>
          <p:nvPr userDrawn="1"/>
        </p:nvPicPr>
        <p:blipFill>
          <a:blip r:embed="rId4"/>
          <a:stretch>
            <a:fillRect/>
          </a:stretch>
        </p:blipFill>
        <p:spPr>
          <a:xfrm>
            <a:off x="4441553" y="1175546"/>
            <a:ext cx="9168096" cy="5516397"/>
          </a:xfrm>
          <a:prstGeom prst="rect">
            <a:avLst/>
          </a:prstGeom>
        </p:spPr>
      </p:pic>
      <p:grpSp>
        <p:nvGrpSpPr>
          <p:cNvPr id="45" name="Graphic 43">
            <a:extLst>
              <a:ext uri="{FF2B5EF4-FFF2-40B4-BE49-F238E27FC236}">
                <a16:creationId xmlns:a16="http://schemas.microsoft.com/office/drawing/2014/main" id="{70943C55-43CC-4C04-925D-6554D55E7345}"/>
              </a:ext>
            </a:extLst>
          </p:cNvPr>
          <p:cNvGrpSpPr/>
          <p:nvPr/>
        </p:nvGrpSpPr>
        <p:grpSpPr>
          <a:xfrm>
            <a:off x="304796" y="929325"/>
            <a:ext cx="2050802" cy="1412258"/>
            <a:chOff x="322795" y="960173"/>
            <a:chExt cx="1649026" cy="1135580"/>
          </a:xfrm>
        </p:grpSpPr>
        <p:sp>
          <p:nvSpPr>
            <p:cNvPr id="46" name="Freeform: Shape 45">
              <a:extLst>
                <a:ext uri="{FF2B5EF4-FFF2-40B4-BE49-F238E27FC236}">
                  <a16:creationId xmlns:a16="http://schemas.microsoft.com/office/drawing/2014/main" id="{F0641BE1-7A09-4112-B6AA-8F6EE066D006}"/>
                </a:ext>
              </a:extLst>
            </p:cNvPr>
            <p:cNvSpPr/>
            <p:nvPr/>
          </p:nvSpPr>
          <p:spPr>
            <a:xfrm flipV="1">
              <a:off x="755986" y="1537718"/>
              <a:ext cx="782642" cy="40131"/>
            </a:xfrm>
            <a:custGeom>
              <a:avLst/>
              <a:gdLst>
                <a:gd name="connsiteX0" fmla="*/ 762759 w 782642"/>
                <a:gd name="connsiteY0" fmla="*/ 103 h 40131"/>
                <a:gd name="connsiteX1" fmla="*/ 782829 w 782642"/>
                <a:gd name="connsiteY1" fmla="*/ 20173 h 40131"/>
                <a:gd name="connsiteX2" fmla="*/ 762759 w 782642"/>
                <a:gd name="connsiteY2" fmla="*/ 40235 h 40131"/>
                <a:gd name="connsiteX3" fmla="*/ 20266 w 782642"/>
                <a:gd name="connsiteY3" fmla="*/ 40235 h 40131"/>
                <a:gd name="connsiteX4" fmla="*/ 187 w 782642"/>
                <a:gd name="connsiteY4" fmla="*/ 20173 h 40131"/>
                <a:gd name="connsiteX5" fmla="*/ 20266 w 782642"/>
                <a:gd name="connsiteY5" fmla="*/ 103 h 40131"/>
                <a:gd name="connsiteX6" fmla="*/ 762759 w 782642"/>
                <a:gd name="connsiteY6" fmla="*/ 103 h 4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642" h="40131">
                  <a:moveTo>
                    <a:pt x="762759" y="103"/>
                  </a:moveTo>
                  <a:cubicBezTo>
                    <a:pt x="773850" y="103"/>
                    <a:pt x="782829" y="9110"/>
                    <a:pt x="782829" y="20173"/>
                  </a:cubicBezTo>
                  <a:cubicBezTo>
                    <a:pt x="782829" y="31237"/>
                    <a:pt x="773850" y="40235"/>
                    <a:pt x="762759" y="40235"/>
                  </a:cubicBezTo>
                  <a:lnTo>
                    <a:pt x="20266" y="40235"/>
                  </a:lnTo>
                  <a:cubicBezTo>
                    <a:pt x="9184" y="40235"/>
                    <a:pt x="187" y="31237"/>
                    <a:pt x="187" y="20173"/>
                  </a:cubicBezTo>
                  <a:cubicBezTo>
                    <a:pt x="187" y="9110"/>
                    <a:pt x="9184" y="103"/>
                    <a:pt x="20266" y="103"/>
                  </a:cubicBezTo>
                  <a:lnTo>
                    <a:pt x="762759" y="103"/>
                  </a:lnTo>
                  <a:close/>
                </a:path>
              </a:pathLst>
            </a:custGeom>
            <a:solidFill>
              <a:srgbClr val="966629"/>
            </a:solidFill>
            <a:ln w="9143" cap="flat">
              <a:noFill/>
              <a:prstDash val="solid"/>
              <a:miter/>
            </a:ln>
          </p:spPr>
          <p:txBody>
            <a:bodyPr rtlCol="0" anchor="ctr"/>
            <a:lstStyle/>
            <a:p>
              <a:endParaRPr lang="en-PH"/>
            </a:p>
          </p:txBody>
        </p:sp>
        <p:sp>
          <p:nvSpPr>
            <p:cNvPr id="47" name="Freeform: Shape 46">
              <a:extLst>
                <a:ext uri="{FF2B5EF4-FFF2-40B4-BE49-F238E27FC236}">
                  <a16:creationId xmlns:a16="http://schemas.microsoft.com/office/drawing/2014/main" id="{A48DAEB2-0E8B-482E-B778-E6F7242DC996}"/>
                </a:ext>
              </a:extLst>
            </p:cNvPr>
            <p:cNvSpPr/>
            <p:nvPr/>
          </p:nvSpPr>
          <p:spPr>
            <a:xfrm flipV="1">
              <a:off x="1050558" y="971067"/>
              <a:ext cx="215269" cy="215278"/>
            </a:xfrm>
            <a:custGeom>
              <a:avLst/>
              <a:gdLst>
                <a:gd name="connsiteX0" fmla="*/ 87714 w 215269"/>
                <a:gd name="connsiteY0" fmla="*/ 195267 h 215278"/>
                <a:gd name="connsiteX1" fmla="*/ 87733 w 215269"/>
                <a:gd name="connsiteY1" fmla="*/ 127741 h 215278"/>
                <a:gd name="connsiteX2" fmla="*/ 20307 w 215269"/>
                <a:gd name="connsiteY2" fmla="*/ 127759 h 215278"/>
                <a:gd name="connsiteX3" fmla="*/ 146 w 215269"/>
                <a:gd name="connsiteY3" fmla="*/ 107698 h 215278"/>
                <a:gd name="connsiteX4" fmla="*/ 20234 w 215269"/>
                <a:gd name="connsiteY4" fmla="*/ 87609 h 215278"/>
                <a:gd name="connsiteX5" fmla="*/ 33648 w 215269"/>
                <a:gd name="connsiteY5" fmla="*/ 87646 h 215278"/>
                <a:gd name="connsiteX6" fmla="*/ 87733 w 215269"/>
                <a:gd name="connsiteY6" fmla="*/ 87646 h 215278"/>
                <a:gd name="connsiteX7" fmla="*/ 87714 w 215269"/>
                <a:gd name="connsiteY7" fmla="*/ 20120 h 215278"/>
                <a:gd name="connsiteX8" fmla="*/ 107803 w 215269"/>
                <a:gd name="connsiteY8" fmla="*/ 49 h 215278"/>
                <a:gd name="connsiteX9" fmla="*/ 127864 w 215269"/>
                <a:gd name="connsiteY9" fmla="*/ 20120 h 215278"/>
                <a:gd name="connsiteX10" fmla="*/ 127873 w 215269"/>
                <a:gd name="connsiteY10" fmla="*/ 87646 h 215278"/>
                <a:gd name="connsiteX11" fmla="*/ 195363 w 215269"/>
                <a:gd name="connsiteY11" fmla="*/ 87609 h 215278"/>
                <a:gd name="connsiteX12" fmla="*/ 215415 w 215269"/>
                <a:gd name="connsiteY12" fmla="*/ 107698 h 215278"/>
                <a:gd name="connsiteX13" fmla="*/ 195536 w 215269"/>
                <a:gd name="connsiteY13" fmla="*/ 127759 h 215278"/>
                <a:gd name="connsiteX14" fmla="*/ 127873 w 215269"/>
                <a:gd name="connsiteY14" fmla="*/ 127741 h 215278"/>
                <a:gd name="connsiteX15" fmla="*/ 127864 w 215269"/>
                <a:gd name="connsiteY15" fmla="*/ 195267 h 215278"/>
                <a:gd name="connsiteX16" fmla="*/ 107803 w 215269"/>
                <a:gd name="connsiteY16" fmla="*/ 215328 h 215278"/>
                <a:gd name="connsiteX17" fmla="*/ 87714 w 215269"/>
                <a:gd name="connsiteY17" fmla="*/ 195267 h 21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269" h="215278">
                  <a:moveTo>
                    <a:pt x="87714" y="195267"/>
                  </a:moveTo>
                  <a:lnTo>
                    <a:pt x="87733" y="127741"/>
                  </a:lnTo>
                  <a:lnTo>
                    <a:pt x="20307" y="127759"/>
                  </a:lnTo>
                  <a:cubicBezTo>
                    <a:pt x="9088" y="127677"/>
                    <a:pt x="146" y="118670"/>
                    <a:pt x="146" y="107698"/>
                  </a:cubicBezTo>
                  <a:cubicBezTo>
                    <a:pt x="146" y="96634"/>
                    <a:pt x="9152" y="87609"/>
                    <a:pt x="20234" y="87609"/>
                  </a:cubicBezTo>
                  <a:lnTo>
                    <a:pt x="33648" y="87646"/>
                  </a:lnTo>
                  <a:lnTo>
                    <a:pt x="87733" y="87646"/>
                  </a:lnTo>
                  <a:lnTo>
                    <a:pt x="87714" y="20120"/>
                  </a:lnTo>
                  <a:cubicBezTo>
                    <a:pt x="87714" y="9047"/>
                    <a:pt x="96730" y="49"/>
                    <a:pt x="107803" y="49"/>
                  </a:cubicBezTo>
                  <a:cubicBezTo>
                    <a:pt x="118867" y="49"/>
                    <a:pt x="127864" y="9047"/>
                    <a:pt x="127864" y="20120"/>
                  </a:cubicBezTo>
                  <a:lnTo>
                    <a:pt x="127873" y="87646"/>
                  </a:lnTo>
                  <a:lnTo>
                    <a:pt x="195363" y="87609"/>
                  </a:lnTo>
                  <a:cubicBezTo>
                    <a:pt x="206426" y="87609"/>
                    <a:pt x="215415" y="96634"/>
                    <a:pt x="215415" y="107698"/>
                  </a:cubicBezTo>
                  <a:cubicBezTo>
                    <a:pt x="215415" y="118670"/>
                    <a:pt x="206500" y="127677"/>
                    <a:pt x="195536" y="127759"/>
                  </a:cubicBezTo>
                  <a:lnTo>
                    <a:pt x="127873" y="127741"/>
                  </a:lnTo>
                  <a:lnTo>
                    <a:pt x="127864" y="195267"/>
                  </a:lnTo>
                  <a:cubicBezTo>
                    <a:pt x="127864" y="206321"/>
                    <a:pt x="118867" y="215328"/>
                    <a:pt x="107803" y="215328"/>
                  </a:cubicBezTo>
                  <a:cubicBezTo>
                    <a:pt x="96730" y="215328"/>
                    <a:pt x="87714" y="206321"/>
                    <a:pt x="87714" y="195267"/>
                  </a:cubicBezTo>
                </a:path>
              </a:pathLst>
            </a:custGeom>
            <a:solidFill>
              <a:srgbClr val="966629"/>
            </a:solidFill>
            <a:ln w="9143" cap="flat">
              <a:noFill/>
              <a:prstDash val="solid"/>
              <a:miter/>
            </a:ln>
          </p:spPr>
          <p:txBody>
            <a:bodyPr rtlCol="0" anchor="ctr"/>
            <a:lstStyle/>
            <a:p>
              <a:endParaRPr lang="en-PH"/>
            </a:p>
          </p:txBody>
        </p:sp>
        <p:sp>
          <p:nvSpPr>
            <p:cNvPr id="48" name="Freeform: Shape 47">
              <a:extLst>
                <a:ext uri="{FF2B5EF4-FFF2-40B4-BE49-F238E27FC236}">
                  <a16:creationId xmlns:a16="http://schemas.microsoft.com/office/drawing/2014/main" id="{6D81B43E-E922-4744-A9E5-ED84252D5E84}"/>
                </a:ext>
              </a:extLst>
            </p:cNvPr>
            <p:cNvSpPr/>
            <p:nvPr/>
          </p:nvSpPr>
          <p:spPr>
            <a:xfrm flipV="1">
              <a:off x="668220" y="1243766"/>
              <a:ext cx="958172" cy="236528"/>
            </a:xfrm>
            <a:custGeom>
              <a:avLst/>
              <a:gdLst>
                <a:gd name="connsiteX0" fmla="*/ 936799 w 958172"/>
                <a:gd name="connsiteY0" fmla="*/ 236620 h 236528"/>
                <a:gd name="connsiteX1" fmla="*/ 860477 w 958172"/>
                <a:gd name="connsiteY1" fmla="*/ 118676 h 236528"/>
                <a:gd name="connsiteX2" fmla="*/ 850319 w 958172"/>
                <a:gd name="connsiteY2" fmla="*/ 77502 h 236528"/>
                <a:gd name="connsiteX3" fmla="*/ 822595 w 958172"/>
                <a:gd name="connsiteY3" fmla="*/ 43259 h 236528"/>
                <a:gd name="connsiteX4" fmla="*/ 821251 w 958172"/>
                <a:gd name="connsiteY4" fmla="*/ 43240 h 236528"/>
                <a:gd name="connsiteX5" fmla="*/ 794506 w 958172"/>
                <a:gd name="connsiteY5" fmla="*/ 77511 h 236528"/>
                <a:gd name="connsiteX6" fmla="*/ 784402 w 958172"/>
                <a:gd name="connsiteY6" fmla="*/ 118337 h 236528"/>
                <a:gd name="connsiteX7" fmla="*/ 708162 w 958172"/>
                <a:gd name="connsiteY7" fmla="*/ 236620 h 236528"/>
                <a:gd name="connsiteX8" fmla="*/ 707449 w 958172"/>
                <a:gd name="connsiteY8" fmla="*/ 236620 h 236528"/>
                <a:gd name="connsiteX9" fmla="*/ 631749 w 958172"/>
                <a:gd name="connsiteY9" fmla="*/ 118712 h 236528"/>
                <a:gd name="connsiteX10" fmla="*/ 631584 w 958172"/>
                <a:gd name="connsiteY10" fmla="*/ 118008 h 236528"/>
                <a:gd name="connsiteX11" fmla="*/ 621563 w 958172"/>
                <a:gd name="connsiteY11" fmla="*/ 77511 h 236528"/>
                <a:gd name="connsiteX12" fmla="*/ 595320 w 958172"/>
                <a:gd name="connsiteY12" fmla="*/ 43259 h 236528"/>
                <a:gd name="connsiteX13" fmla="*/ 594982 w 958172"/>
                <a:gd name="connsiteY13" fmla="*/ 43213 h 236528"/>
                <a:gd name="connsiteX14" fmla="*/ 594589 w 958172"/>
                <a:gd name="connsiteY14" fmla="*/ 43240 h 236528"/>
                <a:gd name="connsiteX15" fmla="*/ 593583 w 958172"/>
                <a:gd name="connsiteY15" fmla="*/ 43240 h 236528"/>
                <a:gd name="connsiteX16" fmla="*/ 565768 w 958172"/>
                <a:gd name="connsiteY16" fmla="*/ 77511 h 236528"/>
                <a:gd name="connsiteX17" fmla="*/ 555737 w 958172"/>
                <a:gd name="connsiteY17" fmla="*/ 117972 h 236528"/>
                <a:gd name="connsiteX18" fmla="*/ 555582 w 958172"/>
                <a:gd name="connsiteY18" fmla="*/ 118630 h 236528"/>
                <a:gd name="connsiteX19" fmla="*/ 479918 w 958172"/>
                <a:gd name="connsiteY19" fmla="*/ 236620 h 236528"/>
                <a:gd name="connsiteX20" fmla="*/ 479251 w 958172"/>
                <a:gd name="connsiteY20" fmla="*/ 236620 h 236528"/>
                <a:gd name="connsiteX21" fmla="*/ 403002 w 958172"/>
                <a:gd name="connsiteY21" fmla="*/ 118630 h 236528"/>
                <a:gd name="connsiteX22" fmla="*/ 392825 w 958172"/>
                <a:gd name="connsiteY22" fmla="*/ 77511 h 236528"/>
                <a:gd name="connsiteX23" fmla="*/ 366601 w 958172"/>
                <a:gd name="connsiteY23" fmla="*/ 43259 h 236528"/>
                <a:gd name="connsiteX24" fmla="*/ 366272 w 958172"/>
                <a:gd name="connsiteY24" fmla="*/ 43213 h 236528"/>
                <a:gd name="connsiteX25" fmla="*/ 365869 w 958172"/>
                <a:gd name="connsiteY25" fmla="*/ 43240 h 236528"/>
                <a:gd name="connsiteX26" fmla="*/ 364854 w 958172"/>
                <a:gd name="connsiteY26" fmla="*/ 43240 h 236528"/>
                <a:gd name="connsiteX27" fmla="*/ 337012 w 958172"/>
                <a:gd name="connsiteY27" fmla="*/ 77511 h 236528"/>
                <a:gd name="connsiteX28" fmla="*/ 326927 w 958172"/>
                <a:gd name="connsiteY28" fmla="*/ 118273 h 236528"/>
                <a:gd name="connsiteX29" fmla="*/ 250696 w 958172"/>
                <a:gd name="connsiteY29" fmla="*/ 236620 h 236528"/>
                <a:gd name="connsiteX30" fmla="*/ 250102 w 958172"/>
                <a:gd name="connsiteY30" fmla="*/ 236620 h 236528"/>
                <a:gd name="connsiteX31" fmla="*/ 174264 w 958172"/>
                <a:gd name="connsiteY31" fmla="*/ 118676 h 236528"/>
                <a:gd name="connsiteX32" fmla="*/ 164069 w 958172"/>
                <a:gd name="connsiteY32" fmla="*/ 77502 h 236528"/>
                <a:gd name="connsiteX33" fmla="*/ 136373 w 958172"/>
                <a:gd name="connsiteY33" fmla="*/ 43259 h 236528"/>
                <a:gd name="connsiteX34" fmla="*/ 135029 w 958172"/>
                <a:gd name="connsiteY34" fmla="*/ 43240 h 236528"/>
                <a:gd name="connsiteX35" fmla="*/ 108274 w 958172"/>
                <a:gd name="connsiteY35" fmla="*/ 77511 h 236528"/>
                <a:gd name="connsiteX36" fmla="*/ 98088 w 958172"/>
                <a:gd name="connsiteY36" fmla="*/ 118630 h 236528"/>
                <a:gd name="connsiteX37" fmla="*/ 21757 w 958172"/>
                <a:gd name="connsiteY37" fmla="*/ 236620 h 236528"/>
                <a:gd name="connsiteX38" fmla="*/ 196 w 958172"/>
                <a:gd name="connsiteY38" fmla="*/ 215059 h 236528"/>
                <a:gd name="connsiteX39" fmla="*/ 21757 w 958172"/>
                <a:gd name="connsiteY39" fmla="*/ 193480 h 236528"/>
                <a:gd name="connsiteX40" fmla="*/ 56064 w 958172"/>
                <a:gd name="connsiteY40" fmla="*/ 109047 h 236528"/>
                <a:gd name="connsiteX41" fmla="*/ 66826 w 958172"/>
                <a:gd name="connsiteY41" fmla="*/ 65560 h 236528"/>
                <a:gd name="connsiteX42" fmla="*/ 135010 w 958172"/>
                <a:gd name="connsiteY42" fmla="*/ 92 h 236528"/>
                <a:gd name="connsiteX43" fmla="*/ 136108 w 958172"/>
                <a:gd name="connsiteY43" fmla="*/ 110 h 236528"/>
                <a:gd name="connsiteX44" fmla="*/ 137315 w 958172"/>
                <a:gd name="connsiteY44" fmla="*/ 92 h 236528"/>
                <a:gd name="connsiteX45" fmla="*/ 205508 w 958172"/>
                <a:gd name="connsiteY45" fmla="*/ 65542 h 236528"/>
                <a:gd name="connsiteX46" fmla="*/ 216288 w 958172"/>
                <a:gd name="connsiteY46" fmla="*/ 109047 h 236528"/>
                <a:gd name="connsiteX47" fmla="*/ 250550 w 958172"/>
                <a:gd name="connsiteY47" fmla="*/ 193480 h 236528"/>
                <a:gd name="connsiteX48" fmla="*/ 284793 w 958172"/>
                <a:gd name="connsiteY48" fmla="*/ 109093 h 236528"/>
                <a:gd name="connsiteX49" fmla="*/ 295573 w 958172"/>
                <a:gd name="connsiteY49" fmla="*/ 65542 h 236528"/>
                <a:gd name="connsiteX50" fmla="*/ 363721 w 958172"/>
                <a:gd name="connsiteY50" fmla="*/ 92 h 236528"/>
                <a:gd name="connsiteX51" fmla="*/ 364854 w 958172"/>
                <a:gd name="connsiteY51" fmla="*/ 110 h 236528"/>
                <a:gd name="connsiteX52" fmla="*/ 365997 w 958172"/>
                <a:gd name="connsiteY52" fmla="*/ 92 h 236528"/>
                <a:gd name="connsiteX53" fmla="*/ 434264 w 958172"/>
                <a:gd name="connsiteY53" fmla="*/ 65542 h 236528"/>
                <a:gd name="connsiteX54" fmla="*/ 445035 w 958172"/>
                <a:gd name="connsiteY54" fmla="*/ 109029 h 236528"/>
                <a:gd name="connsiteX55" fmla="*/ 479260 w 958172"/>
                <a:gd name="connsiteY55" fmla="*/ 193480 h 236528"/>
                <a:gd name="connsiteX56" fmla="*/ 513503 w 958172"/>
                <a:gd name="connsiteY56" fmla="*/ 109194 h 236528"/>
                <a:gd name="connsiteX57" fmla="*/ 524320 w 958172"/>
                <a:gd name="connsiteY57" fmla="*/ 65542 h 236528"/>
                <a:gd name="connsiteX58" fmla="*/ 592477 w 958172"/>
                <a:gd name="connsiteY58" fmla="*/ 92 h 236528"/>
                <a:gd name="connsiteX59" fmla="*/ 593583 w 958172"/>
                <a:gd name="connsiteY59" fmla="*/ 110 h 236528"/>
                <a:gd name="connsiteX60" fmla="*/ 594753 w 958172"/>
                <a:gd name="connsiteY60" fmla="*/ 92 h 236528"/>
                <a:gd name="connsiteX61" fmla="*/ 663011 w 958172"/>
                <a:gd name="connsiteY61" fmla="*/ 65542 h 236528"/>
                <a:gd name="connsiteX62" fmla="*/ 673535 w 958172"/>
                <a:gd name="connsiteY62" fmla="*/ 107978 h 236528"/>
                <a:gd name="connsiteX63" fmla="*/ 673791 w 958172"/>
                <a:gd name="connsiteY63" fmla="*/ 109066 h 236528"/>
                <a:gd name="connsiteX64" fmla="*/ 708016 w 958172"/>
                <a:gd name="connsiteY64" fmla="*/ 193480 h 236528"/>
                <a:gd name="connsiteX65" fmla="*/ 742277 w 958172"/>
                <a:gd name="connsiteY65" fmla="*/ 109139 h 236528"/>
                <a:gd name="connsiteX66" fmla="*/ 753067 w 958172"/>
                <a:gd name="connsiteY66" fmla="*/ 65560 h 236528"/>
                <a:gd name="connsiteX67" fmla="*/ 821470 w 958172"/>
                <a:gd name="connsiteY67" fmla="*/ 110 h 236528"/>
                <a:gd name="connsiteX68" fmla="*/ 822430 w 958172"/>
                <a:gd name="connsiteY68" fmla="*/ 110 h 236528"/>
                <a:gd name="connsiteX69" fmla="*/ 823336 w 958172"/>
                <a:gd name="connsiteY69" fmla="*/ 110 h 236528"/>
                <a:gd name="connsiteX70" fmla="*/ 891749 w 958172"/>
                <a:gd name="connsiteY70" fmla="*/ 65542 h 236528"/>
                <a:gd name="connsiteX71" fmla="*/ 902511 w 958172"/>
                <a:gd name="connsiteY71" fmla="*/ 109047 h 236528"/>
                <a:gd name="connsiteX72" fmla="*/ 936799 w 958172"/>
                <a:gd name="connsiteY72" fmla="*/ 193480 h 236528"/>
                <a:gd name="connsiteX73" fmla="*/ 958369 w 958172"/>
                <a:gd name="connsiteY73" fmla="*/ 215059 h 236528"/>
                <a:gd name="connsiteX74" fmla="*/ 936799 w 958172"/>
                <a:gd name="connsiteY74" fmla="*/ 236620 h 2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58171" h="236528">
                  <a:moveTo>
                    <a:pt x="936799" y="236620"/>
                  </a:moveTo>
                  <a:cubicBezTo>
                    <a:pt x="887451" y="236473"/>
                    <a:pt x="873132" y="173894"/>
                    <a:pt x="860477" y="118676"/>
                  </a:cubicBezTo>
                  <a:cubicBezTo>
                    <a:pt x="857131" y="104046"/>
                    <a:pt x="853976" y="90230"/>
                    <a:pt x="850319" y="77502"/>
                  </a:cubicBezTo>
                  <a:cubicBezTo>
                    <a:pt x="840974" y="45051"/>
                    <a:pt x="824451" y="43341"/>
                    <a:pt x="822595" y="43259"/>
                  </a:cubicBezTo>
                  <a:cubicBezTo>
                    <a:pt x="822101" y="43240"/>
                    <a:pt x="821598" y="43240"/>
                    <a:pt x="821251" y="43240"/>
                  </a:cubicBezTo>
                  <a:cubicBezTo>
                    <a:pt x="820922" y="43240"/>
                    <a:pt x="803942" y="44731"/>
                    <a:pt x="794506" y="77511"/>
                  </a:cubicBezTo>
                  <a:cubicBezTo>
                    <a:pt x="790903" y="90047"/>
                    <a:pt x="787739" y="103799"/>
                    <a:pt x="784402" y="118337"/>
                  </a:cubicBezTo>
                  <a:cubicBezTo>
                    <a:pt x="771683" y="173894"/>
                    <a:pt x="757364" y="236473"/>
                    <a:pt x="708162" y="236620"/>
                  </a:cubicBezTo>
                  <a:lnTo>
                    <a:pt x="707449" y="236620"/>
                  </a:lnTo>
                  <a:cubicBezTo>
                    <a:pt x="658658" y="236199"/>
                    <a:pt x="644376" y="173794"/>
                    <a:pt x="631749" y="118712"/>
                  </a:cubicBezTo>
                  <a:lnTo>
                    <a:pt x="631584" y="118008"/>
                  </a:lnTo>
                  <a:cubicBezTo>
                    <a:pt x="628274" y="103579"/>
                    <a:pt x="625174" y="89955"/>
                    <a:pt x="621563" y="77511"/>
                  </a:cubicBezTo>
                  <a:cubicBezTo>
                    <a:pt x="612894" y="47465"/>
                    <a:pt x="598191" y="43698"/>
                    <a:pt x="595320" y="43259"/>
                  </a:cubicBezTo>
                  <a:lnTo>
                    <a:pt x="594982" y="43213"/>
                  </a:lnTo>
                  <a:lnTo>
                    <a:pt x="594589" y="43240"/>
                  </a:lnTo>
                  <a:cubicBezTo>
                    <a:pt x="594470" y="43277"/>
                    <a:pt x="594168" y="43240"/>
                    <a:pt x="593583" y="43240"/>
                  </a:cubicBezTo>
                  <a:cubicBezTo>
                    <a:pt x="591507" y="43341"/>
                    <a:pt x="575085" y="45087"/>
                    <a:pt x="565768" y="77511"/>
                  </a:cubicBezTo>
                  <a:cubicBezTo>
                    <a:pt x="562165" y="89955"/>
                    <a:pt x="559029" y="103552"/>
                    <a:pt x="555737" y="117972"/>
                  </a:cubicBezTo>
                  <a:lnTo>
                    <a:pt x="555582" y="118630"/>
                  </a:lnTo>
                  <a:cubicBezTo>
                    <a:pt x="543000" y="173684"/>
                    <a:pt x="528700" y="236071"/>
                    <a:pt x="479918" y="236620"/>
                  </a:cubicBezTo>
                  <a:lnTo>
                    <a:pt x="479251" y="236620"/>
                  </a:lnTo>
                  <a:cubicBezTo>
                    <a:pt x="429939" y="236473"/>
                    <a:pt x="415629" y="173876"/>
                    <a:pt x="403002" y="118630"/>
                  </a:cubicBezTo>
                  <a:cubicBezTo>
                    <a:pt x="399582" y="103744"/>
                    <a:pt x="396427" y="90019"/>
                    <a:pt x="392825" y="77511"/>
                  </a:cubicBezTo>
                  <a:cubicBezTo>
                    <a:pt x="384157" y="47492"/>
                    <a:pt x="369472" y="43698"/>
                    <a:pt x="366601" y="43259"/>
                  </a:cubicBezTo>
                  <a:lnTo>
                    <a:pt x="366272" y="43213"/>
                  </a:lnTo>
                  <a:lnTo>
                    <a:pt x="365869" y="43240"/>
                  </a:lnTo>
                  <a:cubicBezTo>
                    <a:pt x="365714" y="43277"/>
                    <a:pt x="365403" y="43240"/>
                    <a:pt x="364854" y="43240"/>
                  </a:cubicBezTo>
                  <a:cubicBezTo>
                    <a:pt x="362788" y="43341"/>
                    <a:pt x="346348" y="45087"/>
                    <a:pt x="337012" y="77511"/>
                  </a:cubicBezTo>
                  <a:cubicBezTo>
                    <a:pt x="333400" y="90019"/>
                    <a:pt x="330264" y="103744"/>
                    <a:pt x="326927" y="118273"/>
                  </a:cubicBezTo>
                  <a:cubicBezTo>
                    <a:pt x="314189" y="173885"/>
                    <a:pt x="299880" y="236473"/>
                    <a:pt x="250696" y="236620"/>
                  </a:cubicBezTo>
                  <a:lnTo>
                    <a:pt x="250102" y="236620"/>
                  </a:lnTo>
                  <a:cubicBezTo>
                    <a:pt x="201183" y="236309"/>
                    <a:pt x="186882" y="173821"/>
                    <a:pt x="174264" y="118676"/>
                  </a:cubicBezTo>
                  <a:cubicBezTo>
                    <a:pt x="170908" y="104046"/>
                    <a:pt x="167745" y="90221"/>
                    <a:pt x="164069" y="77502"/>
                  </a:cubicBezTo>
                  <a:cubicBezTo>
                    <a:pt x="154752" y="45051"/>
                    <a:pt x="138229" y="43341"/>
                    <a:pt x="136373" y="43259"/>
                  </a:cubicBezTo>
                  <a:cubicBezTo>
                    <a:pt x="135897" y="43240"/>
                    <a:pt x="135394" y="43240"/>
                    <a:pt x="135029" y="43240"/>
                  </a:cubicBezTo>
                  <a:cubicBezTo>
                    <a:pt x="134699" y="43240"/>
                    <a:pt x="117720" y="44731"/>
                    <a:pt x="108274" y="77511"/>
                  </a:cubicBezTo>
                  <a:cubicBezTo>
                    <a:pt x="104635" y="90129"/>
                    <a:pt x="101462" y="103982"/>
                    <a:pt x="98088" y="118630"/>
                  </a:cubicBezTo>
                  <a:cubicBezTo>
                    <a:pt x="85443" y="173949"/>
                    <a:pt x="71078" y="236620"/>
                    <a:pt x="21757" y="236620"/>
                  </a:cubicBezTo>
                  <a:cubicBezTo>
                    <a:pt x="9889" y="236620"/>
                    <a:pt x="196" y="226937"/>
                    <a:pt x="196" y="215059"/>
                  </a:cubicBezTo>
                  <a:cubicBezTo>
                    <a:pt x="196" y="203172"/>
                    <a:pt x="9889" y="193480"/>
                    <a:pt x="21757" y="193480"/>
                  </a:cubicBezTo>
                  <a:cubicBezTo>
                    <a:pt x="34174" y="193480"/>
                    <a:pt x="44452" y="159740"/>
                    <a:pt x="56064" y="109047"/>
                  </a:cubicBezTo>
                  <a:cubicBezTo>
                    <a:pt x="59392" y="94445"/>
                    <a:pt x="62849" y="79349"/>
                    <a:pt x="66826" y="65560"/>
                  </a:cubicBezTo>
                  <a:cubicBezTo>
                    <a:pt x="81721" y="13898"/>
                    <a:pt x="116686" y="92"/>
                    <a:pt x="135010" y="92"/>
                  </a:cubicBezTo>
                  <a:lnTo>
                    <a:pt x="136108" y="110"/>
                  </a:lnTo>
                  <a:lnTo>
                    <a:pt x="137315" y="92"/>
                  </a:lnTo>
                  <a:cubicBezTo>
                    <a:pt x="160073" y="92"/>
                    <a:pt x="191591" y="17245"/>
                    <a:pt x="205508" y="65542"/>
                  </a:cubicBezTo>
                  <a:cubicBezTo>
                    <a:pt x="209531" y="79532"/>
                    <a:pt x="213115" y="95213"/>
                    <a:pt x="216288" y="109047"/>
                  </a:cubicBezTo>
                  <a:cubicBezTo>
                    <a:pt x="227901" y="159721"/>
                    <a:pt x="238169" y="193388"/>
                    <a:pt x="250550" y="193480"/>
                  </a:cubicBezTo>
                  <a:cubicBezTo>
                    <a:pt x="262939" y="193388"/>
                    <a:pt x="273198" y="159685"/>
                    <a:pt x="284793" y="109093"/>
                  </a:cubicBezTo>
                  <a:cubicBezTo>
                    <a:pt x="288221" y="94152"/>
                    <a:pt x="291641" y="79212"/>
                    <a:pt x="295573" y="65542"/>
                  </a:cubicBezTo>
                  <a:cubicBezTo>
                    <a:pt x="309508" y="17245"/>
                    <a:pt x="340980" y="92"/>
                    <a:pt x="363721" y="92"/>
                  </a:cubicBezTo>
                  <a:lnTo>
                    <a:pt x="364854" y="110"/>
                  </a:lnTo>
                  <a:lnTo>
                    <a:pt x="365997" y="92"/>
                  </a:lnTo>
                  <a:cubicBezTo>
                    <a:pt x="384349" y="92"/>
                    <a:pt x="419360" y="13898"/>
                    <a:pt x="434264" y="65542"/>
                  </a:cubicBezTo>
                  <a:cubicBezTo>
                    <a:pt x="438251" y="79385"/>
                    <a:pt x="441689" y="94445"/>
                    <a:pt x="445035" y="109029"/>
                  </a:cubicBezTo>
                  <a:cubicBezTo>
                    <a:pt x="456657" y="159712"/>
                    <a:pt x="466898" y="193388"/>
                    <a:pt x="479260" y="193480"/>
                  </a:cubicBezTo>
                  <a:cubicBezTo>
                    <a:pt x="491668" y="193388"/>
                    <a:pt x="501909" y="159721"/>
                    <a:pt x="513503" y="109194"/>
                  </a:cubicBezTo>
                  <a:cubicBezTo>
                    <a:pt x="516667" y="95295"/>
                    <a:pt x="520242" y="79742"/>
                    <a:pt x="524320" y="65542"/>
                  </a:cubicBezTo>
                  <a:cubicBezTo>
                    <a:pt x="538227" y="17245"/>
                    <a:pt x="569736" y="92"/>
                    <a:pt x="592477" y="92"/>
                  </a:cubicBezTo>
                  <a:lnTo>
                    <a:pt x="593583" y="110"/>
                  </a:lnTo>
                  <a:lnTo>
                    <a:pt x="594753" y="92"/>
                  </a:lnTo>
                  <a:cubicBezTo>
                    <a:pt x="613096" y="92"/>
                    <a:pt x="648098" y="13898"/>
                    <a:pt x="663011" y="65542"/>
                  </a:cubicBezTo>
                  <a:cubicBezTo>
                    <a:pt x="666888" y="79010"/>
                    <a:pt x="670280" y="93723"/>
                    <a:pt x="673535" y="107978"/>
                  </a:cubicBezTo>
                  <a:lnTo>
                    <a:pt x="673791" y="109066"/>
                  </a:lnTo>
                  <a:cubicBezTo>
                    <a:pt x="685367" y="159676"/>
                    <a:pt x="695626" y="193388"/>
                    <a:pt x="708016" y="193480"/>
                  </a:cubicBezTo>
                  <a:cubicBezTo>
                    <a:pt x="720406" y="193388"/>
                    <a:pt x="730674" y="159694"/>
                    <a:pt x="742277" y="109139"/>
                  </a:cubicBezTo>
                  <a:cubicBezTo>
                    <a:pt x="745624" y="94445"/>
                    <a:pt x="749089" y="79340"/>
                    <a:pt x="753067" y="65560"/>
                  </a:cubicBezTo>
                  <a:cubicBezTo>
                    <a:pt x="766974" y="17245"/>
                    <a:pt x="798620" y="110"/>
                    <a:pt x="821470" y="110"/>
                  </a:cubicBezTo>
                  <a:lnTo>
                    <a:pt x="822430" y="110"/>
                  </a:lnTo>
                  <a:lnTo>
                    <a:pt x="823336" y="110"/>
                  </a:lnTo>
                  <a:cubicBezTo>
                    <a:pt x="846186" y="110"/>
                    <a:pt x="877823" y="17245"/>
                    <a:pt x="891749" y="65542"/>
                  </a:cubicBezTo>
                  <a:cubicBezTo>
                    <a:pt x="895735" y="79349"/>
                    <a:pt x="899182" y="94445"/>
                    <a:pt x="902511" y="109047"/>
                  </a:cubicBezTo>
                  <a:cubicBezTo>
                    <a:pt x="914114" y="159740"/>
                    <a:pt x="924391" y="193480"/>
                    <a:pt x="936799" y="193480"/>
                  </a:cubicBezTo>
                  <a:cubicBezTo>
                    <a:pt x="948704" y="193480"/>
                    <a:pt x="958369" y="203172"/>
                    <a:pt x="958369" y="215059"/>
                  </a:cubicBezTo>
                  <a:cubicBezTo>
                    <a:pt x="958369" y="226937"/>
                    <a:pt x="948704" y="236620"/>
                    <a:pt x="936799" y="236620"/>
                  </a:cubicBezTo>
                </a:path>
              </a:pathLst>
            </a:custGeom>
            <a:solidFill>
              <a:srgbClr val="966629"/>
            </a:solidFill>
            <a:ln w="9143" cap="flat">
              <a:noFill/>
              <a:prstDash val="solid"/>
              <a:miter/>
            </a:ln>
          </p:spPr>
          <p:txBody>
            <a:bodyPr rtlCol="0" anchor="ctr"/>
            <a:lstStyle/>
            <a:p>
              <a:endParaRPr lang="en-PH"/>
            </a:p>
          </p:txBody>
        </p:sp>
        <p:sp>
          <p:nvSpPr>
            <p:cNvPr id="49" name="Freeform: Shape 48">
              <a:extLst>
                <a:ext uri="{FF2B5EF4-FFF2-40B4-BE49-F238E27FC236}">
                  <a16:creationId xmlns:a16="http://schemas.microsoft.com/office/drawing/2014/main" id="{5AADD34D-4B50-4267-8E48-090593A20E41}"/>
                </a:ext>
              </a:extLst>
            </p:cNvPr>
            <p:cNvSpPr/>
            <p:nvPr/>
          </p:nvSpPr>
          <p:spPr>
            <a:xfrm flipV="1">
              <a:off x="333689" y="1667423"/>
              <a:ext cx="298887" cy="428325"/>
            </a:xfrm>
            <a:custGeom>
              <a:avLst/>
              <a:gdLst>
                <a:gd name="connsiteX0" fmla="*/ 60321 w 298887"/>
                <a:gd name="connsiteY0" fmla="*/ 22082 h 428325"/>
                <a:gd name="connsiteX1" fmla="*/ 148786 w 298887"/>
                <a:gd name="connsiteY1" fmla="*/ 129 h 428325"/>
                <a:gd name="connsiteX2" fmla="*/ 258811 w 298887"/>
                <a:gd name="connsiteY2" fmla="*/ 31702 h 428325"/>
                <a:gd name="connsiteX3" fmla="*/ 298934 w 298887"/>
                <a:gd name="connsiteY3" fmla="*/ 123669 h 428325"/>
                <a:gd name="connsiteX4" fmla="*/ 290585 w 298887"/>
                <a:gd name="connsiteY4" fmla="*/ 168079 h 428325"/>
                <a:gd name="connsiteX5" fmla="*/ 267754 w 298887"/>
                <a:gd name="connsiteY5" fmla="*/ 201508 h 428325"/>
                <a:gd name="connsiteX6" fmla="*/ 236556 w 298887"/>
                <a:gd name="connsiteY6" fmla="*/ 224240 h 428325"/>
                <a:gd name="connsiteX7" fmla="*/ 200383 w 298887"/>
                <a:gd name="connsiteY7" fmla="*/ 241000 h 428325"/>
                <a:gd name="connsiteX8" fmla="*/ 163836 w 298887"/>
                <a:gd name="connsiteY8" fmla="*/ 253847 h 428325"/>
                <a:gd name="connsiteX9" fmla="*/ 129904 w 298887"/>
                <a:gd name="connsiteY9" fmla="*/ 266346 h 428325"/>
                <a:gd name="connsiteX10" fmla="*/ 102473 w 298887"/>
                <a:gd name="connsiteY10" fmla="*/ 280190 h 428325"/>
                <a:gd name="connsiteX11" fmla="*/ 85612 w 298887"/>
                <a:gd name="connsiteY11" fmla="*/ 296904 h 428325"/>
                <a:gd name="connsiteX12" fmla="*/ 79733 w 298887"/>
                <a:gd name="connsiteY12" fmla="*/ 318492 h 428325"/>
                <a:gd name="connsiteX13" fmla="*/ 96548 w 298887"/>
                <a:gd name="connsiteY13" fmla="*/ 355671 h 428325"/>
                <a:gd name="connsiteX14" fmla="*/ 152745 w 298887"/>
                <a:gd name="connsiteY14" fmla="*/ 370858 h 428325"/>
                <a:gd name="connsiteX15" fmla="*/ 238366 w 298887"/>
                <a:gd name="connsiteY15" fmla="*/ 328989 h 428325"/>
                <a:gd name="connsiteX16" fmla="*/ 262057 w 298887"/>
                <a:gd name="connsiteY16" fmla="*/ 317606 h 428325"/>
                <a:gd name="connsiteX17" fmla="*/ 282868 w 298887"/>
                <a:gd name="connsiteY17" fmla="*/ 325999 h 428325"/>
                <a:gd name="connsiteX18" fmla="*/ 291289 w 298887"/>
                <a:gd name="connsiteY18" fmla="*/ 346829 h 428325"/>
                <a:gd name="connsiteX19" fmla="*/ 286050 w 298887"/>
                <a:gd name="connsiteY19" fmla="*/ 363927 h 428325"/>
                <a:gd name="connsiteX20" fmla="*/ 230758 w 298887"/>
                <a:gd name="connsiteY20" fmla="*/ 411310 h 428325"/>
                <a:gd name="connsiteX21" fmla="*/ 152745 w 298887"/>
                <a:gd name="connsiteY21" fmla="*/ 428454 h 428325"/>
                <a:gd name="connsiteX22" fmla="*/ 53646 w 298887"/>
                <a:gd name="connsiteY22" fmla="*/ 397539 h 428325"/>
                <a:gd name="connsiteX23" fmla="*/ 18461 w 298887"/>
                <a:gd name="connsiteY23" fmla="*/ 318492 h 428325"/>
                <a:gd name="connsiteX24" fmla="*/ 26873 w 298887"/>
                <a:gd name="connsiteY24" fmla="*/ 274960 h 428325"/>
                <a:gd name="connsiteX25" fmla="*/ 49888 w 298887"/>
                <a:gd name="connsiteY25" fmla="*/ 242865 h 428325"/>
                <a:gd name="connsiteX26" fmla="*/ 81159 w 298887"/>
                <a:gd name="connsiteY26" fmla="*/ 221579 h 428325"/>
                <a:gd name="connsiteX27" fmla="*/ 117313 w 298887"/>
                <a:gd name="connsiteY27" fmla="*/ 206153 h 428325"/>
                <a:gd name="connsiteX28" fmla="*/ 153714 w 298887"/>
                <a:gd name="connsiteY28" fmla="*/ 194212 h 428325"/>
                <a:gd name="connsiteX29" fmla="*/ 187354 w 298887"/>
                <a:gd name="connsiteY29" fmla="*/ 181813 h 428325"/>
                <a:gd name="connsiteX30" fmla="*/ 214647 w 298887"/>
                <a:gd name="connsiteY30" fmla="*/ 167229 h 428325"/>
                <a:gd name="connsiteX31" fmla="*/ 231545 w 298887"/>
                <a:gd name="connsiteY31" fmla="*/ 148960 h 428325"/>
                <a:gd name="connsiteX32" fmla="*/ 237671 w 298887"/>
                <a:gd name="connsiteY32" fmla="*/ 123669 h 428325"/>
                <a:gd name="connsiteX33" fmla="*/ 216193 w 298887"/>
                <a:gd name="connsiteY33" fmla="*/ 74951 h 428325"/>
                <a:gd name="connsiteX34" fmla="*/ 148786 w 298887"/>
                <a:gd name="connsiteY34" fmla="*/ 57715 h 428325"/>
                <a:gd name="connsiteX35" fmla="*/ 92406 w 298887"/>
                <a:gd name="connsiteY35" fmla="*/ 71495 h 428325"/>
                <a:gd name="connsiteX36" fmla="*/ 54944 w 298887"/>
                <a:gd name="connsiteY36" fmla="*/ 107731 h 428325"/>
                <a:gd name="connsiteX37" fmla="*/ 29278 w 298887"/>
                <a:gd name="connsiteY37" fmla="*/ 122279 h 428325"/>
                <a:gd name="connsiteX38" fmla="*/ 8348 w 298887"/>
                <a:gd name="connsiteY38" fmla="*/ 113647 h 428325"/>
                <a:gd name="connsiteX39" fmla="*/ 46 w 298887"/>
                <a:gd name="connsiteY39" fmla="*/ 92781 h 428325"/>
                <a:gd name="connsiteX40" fmla="*/ 4115 w 298887"/>
                <a:gd name="connsiteY40" fmla="*/ 77301 h 428325"/>
                <a:gd name="connsiteX41" fmla="*/ 60321 w 298887"/>
                <a:gd name="connsiteY41" fmla="*/ 22082 h 42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98887" h="428325">
                  <a:moveTo>
                    <a:pt x="60321" y="22082"/>
                  </a:moveTo>
                  <a:cubicBezTo>
                    <a:pt x="85932" y="7508"/>
                    <a:pt x="115695" y="129"/>
                    <a:pt x="148786" y="129"/>
                  </a:cubicBezTo>
                  <a:cubicBezTo>
                    <a:pt x="195866" y="129"/>
                    <a:pt x="232889" y="10744"/>
                    <a:pt x="258811" y="31702"/>
                  </a:cubicBezTo>
                  <a:cubicBezTo>
                    <a:pt x="285447" y="53217"/>
                    <a:pt x="298934" y="84141"/>
                    <a:pt x="298934" y="123669"/>
                  </a:cubicBezTo>
                  <a:cubicBezTo>
                    <a:pt x="298934" y="139944"/>
                    <a:pt x="296145" y="154858"/>
                    <a:pt x="290585" y="168079"/>
                  </a:cubicBezTo>
                  <a:cubicBezTo>
                    <a:pt x="284989" y="181356"/>
                    <a:pt x="277309" y="192603"/>
                    <a:pt x="267754" y="201508"/>
                  </a:cubicBezTo>
                  <a:cubicBezTo>
                    <a:pt x="258683" y="209966"/>
                    <a:pt x="248195" y="217629"/>
                    <a:pt x="236556" y="224240"/>
                  </a:cubicBezTo>
                  <a:cubicBezTo>
                    <a:pt x="225126" y="230750"/>
                    <a:pt x="212965" y="236382"/>
                    <a:pt x="200383" y="241000"/>
                  </a:cubicBezTo>
                  <a:cubicBezTo>
                    <a:pt x="188204" y="245471"/>
                    <a:pt x="176025" y="249741"/>
                    <a:pt x="163836" y="253847"/>
                  </a:cubicBezTo>
                  <a:cubicBezTo>
                    <a:pt x="152150" y="257788"/>
                    <a:pt x="140730" y="261994"/>
                    <a:pt x="129904" y="266346"/>
                  </a:cubicBezTo>
                  <a:cubicBezTo>
                    <a:pt x="119608" y="270525"/>
                    <a:pt x="110373" y="275188"/>
                    <a:pt x="102473" y="280190"/>
                  </a:cubicBezTo>
                  <a:cubicBezTo>
                    <a:pt x="95387" y="284716"/>
                    <a:pt x="89708" y="290330"/>
                    <a:pt x="85612" y="296904"/>
                  </a:cubicBezTo>
                  <a:cubicBezTo>
                    <a:pt x="81708" y="303149"/>
                    <a:pt x="79733" y="310428"/>
                    <a:pt x="79733" y="318492"/>
                  </a:cubicBezTo>
                  <a:cubicBezTo>
                    <a:pt x="79733" y="333872"/>
                    <a:pt x="85063" y="345695"/>
                    <a:pt x="96548" y="355671"/>
                  </a:cubicBezTo>
                  <a:cubicBezTo>
                    <a:pt x="108133" y="365738"/>
                    <a:pt x="127051" y="370858"/>
                    <a:pt x="152745" y="370858"/>
                  </a:cubicBezTo>
                  <a:cubicBezTo>
                    <a:pt x="187271" y="370858"/>
                    <a:pt x="216074" y="356777"/>
                    <a:pt x="238366" y="328989"/>
                  </a:cubicBezTo>
                  <a:cubicBezTo>
                    <a:pt x="244382" y="321537"/>
                    <a:pt x="252575" y="317606"/>
                    <a:pt x="262057" y="317606"/>
                  </a:cubicBezTo>
                  <a:cubicBezTo>
                    <a:pt x="270222" y="317606"/>
                    <a:pt x="277400" y="320531"/>
                    <a:pt x="282868" y="325999"/>
                  </a:cubicBezTo>
                  <a:cubicBezTo>
                    <a:pt x="288373" y="331476"/>
                    <a:pt x="291289" y="338691"/>
                    <a:pt x="291289" y="346829"/>
                  </a:cubicBezTo>
                  <a:cubicBezTo>
                    <a:pt x="291289" y="352964"/>
                    <a:pt x="289534" y="358725"/>
                    <a:pt x="286050" y="363927"/>
                  </a:cubicBezTo>
                  <a:cubicBezTo>
                    <a:pt x="272582" y="383906"/>
                    <a:pt x="253974" y="399871"/>
                    <a:pt x="230758" y="411310"/>
                  </a:cubicBezTo>
                  <a:cubicBezTo>
                    <a:pt x="207726" y="422694"/>
                    <a:pt x="181483" y="428454"/>
                    <a:pt x="152745" y="428454"/>
                  </a:cubicBezTo>
                  <a:cubicBezTo>
                    <a:pt x="109989" y="428454"/>
                    <a:pt x="76642" y="418058"/>
                    <a:pt x="53646" y="397539"/>
                  </a:cubicBezTo>
                  <a:cubicBezTo>
                    <a:pt x="30302" y="376674"/>
                    <a:pt x="18461" y="350084"/>
                    <a:pt x="18461" y="318492"/>
                  </a:cubicBezTo>
                  <a:cubicBezTo>
                    <a:pt x="18461" y="302336"/>
                    <a:pt x="21296" y="287678"/>
                    <a:pt x="26873" y="274960"/>
                  </a:cubicBezTo>
                  <a:cubicBezTo>
                    <a:pt x="32497" y="262113"/>
                    <a:pt x="40223" y="251305"/>
                    <a:pt x="49888" y="242865"/>
                  </a:cubicBezTo>
                  <a:cubicBezTo>
                    <a:pt x="58986" y="234846"/>
                    <a:pt x="69528" y="227678"/>
                    <a:pt x="81159" y="221579"/>
                  </a:cubicBezTo>
                  <a:cubicBezTo>
                    <a:pt x="92644" y="215526"/>
                    <a:pt x="104805" y="210350"/>
                    <a:pt x="117313" y="206153"/>
                  </a:cubicBezTo>
                  <a:cubicBezTo>
                    <a:pt x="129447" y="202094"/>
                    <a:pt x="141562" y="198089"/>
                    <a:pt x="153714" y="194212"/>
                  </a:cubicBezTo>
                  <a:cubicBezTo>
                    <a:pt x="165308" y="190527"/>
                    <a:pt x="176610" y="186339"/>
                    <a:pt x="187354" y="181813"/>
                  </a:cubicBezTo>
                  <a:cubicBezTo>
                    <a:pt x="197594" y="177497"/>
                    <a:pt x="206775" y="172587"/>
                    <a:pt x="214647" y="167229"/>
                  </a:cubicBezTo>
                  <a:cubicBezTo>
                    <a:pt x="221715" y="162465"/>
                    <a:pt x="227394" y="156311"/>
                    <a:pt x="231545" y="148960"/>
                  </a:cubicBezTo>
                  <a:cubicBezTo>
                    <a:pt x="235614" y="141764"/>
                    <a:pt x="237671" y="133224"/>
                    <a:pt x="237671" y="123669"/>
                  </a:cubicBezTo>
                  <a:cubicBezTo>
                    <a:pt x="237671" y="101742"/>
                    <a:pt x="230649" y="85823"/>
                    <a:pt x="216193" y="74951"/>
                  </a:cubicBezTo>
                  <a:cubicBezTo>
                    <a:pt x="201023" y="63522"/>
                    <a:pt x="178347" y="57715"/>
                    <a:pt x="148786" y="57715"/>
                  </a:cubicBezTo>
                  <a:cubicBezTo>
                    <a:pt x="126868" y="57715"/>
                    <a:pt x="107904" y="62369"/>
                    <a:pt x="92406" y="71495"/>
                  </a:cubicBezTo>
                  <a:cubicBezTo>
                    <a:pt x="76724" y="80766"/>
                    <a:pt x="64115" y="92982"/>
                    <a:pt x="54944" y="107731"/>
                  </a:cubicBezTo>
                  <a:cubicBezTo>
                    <a:pt x="49284" y="117131"/>
                    <a:pt x="40150" y="122279"/>
                    <a:pt x="29278" y="122279"/>
                  </a:cubicBezTo>
                  <a:cubicBezTo>
                    <a:pt x="21104" y="122279"/>
                    <a:pt x="13880" y="119325"/>
                    <a:pt x="8348" y="113647"/>
                  </a:cubicBezTo>
                  <a:cubicBezTo>
                    <a:pt x="2926" y="108069"/>
                    <a:pt x="46" y="100855"/>
                    <a:pt x="46" y="92781"/>
                  </a:cubicBezTo>
                  <a:cubicBezTo>
                    <a:pt x="46" y="87908"/>
                    <a:pt x="1390" y="82732"/>
                    <a:pt x="4115" y="77301"/>
                  </a:cubicBezTo>
                  <a:cubicBezTo>
                    <a:pt x="15636" y="55301"/>
                    <a:pt x="34554" y="36740"/>
                    <a:pt x="60321" y="22082"/>
                  </a:cubicBezTo>
                </a:path>
              </a:pathLst>
            </a:custGeom>
            <a:solidFill>
              <a:srgbClr val="966629"/>
            </a:solidFill>
            <a:ln w="9143" cap="flat">
              <a:noFill/>
              <a:prstDash val="solid"/>
              <a:miter/>
            </a:ln>
          </p:spPr>
          <p:txBody>
            <a:bodyPr rtlCol="0" anchor="ctr"/>
            <a:lstStyle/>
            <a:p>
              <a:endParaRPr lang="en-PH"/>
            </a:p>
          </p:txBody>
        </p:sp>
        <p:sp>
          <p:nvSpPr>
            <p:cNvPr id="50" name="Freeform: Shape 49">
              <a:extLst>
                <a:ext uri="{FF2B5EF4-FFF2-40B4-BE49-F238E27FC236}">
                  <a16:creationId xmlns:a16="http://schemas.microsoft.com/office/drawing/2014/main" id="{2EA00F99-21DE-43BA-A879-30BAF219EEA5}"/>
                </a:ext>
              </a:extLst>
            </p:cNvPr>
            <p:cNvSpPr/>
            <p:nvPr/>
          </p:nvSpPr>
          <p:spPr>
            <a:xfrm flipV="1">
              <a:off x="1343684" y="1675645"/>
              <a:ext cx="273980" cy="416420"/>
            </a:xfrm>
            <a:custGeom>
              <a:avLst/>
              <a:gdLst>
                <a:gd name="connsiteX0" fmla="*/ 61181 w 273980"/>
                <a:gd name="connsiteY0" fmla="*/ 231085 h 416420"/>
                <a:gd name="connsiteX1" fmla="*/ 61181 w 273980"/>
                <a:gd name="connsiteY1" fmla="*/ 358977 h 416420"/>
                <a:gd name="connsiteX2" fmla="*/ 145540 w 273980"/>
                <a:gd name="connsiteY2" fmla="*/ 358977 h 416420"/>
                <a:gd name="connsiteX3" fmla="*/ 188954 w 273980"/>
                <a:gd name="connsiteY3" fmla="*/ 341129 h 416420"/>
                <a:gd name="connsiteX4" fmla="*/ 206099 w 273980"/>
                <a:gd name="connsiteY4" fmla="*/ 295026 h 416420"/>
                <a:gd name="connsiteX5" fmla="*/ 189101 w 273980"/>
                <a:gd name="connsiteY5" fmla="*/ 249226 h 416420"/>
                <a:gd name="connsiteX6" fmla="*/ 147223 w 273980"/>
                <a:gd name="connsiteY6" fmla="*/ 231085 h 416420"/>
                <a:gd name="connsiteX7" fmla="*/ 61181 w 273980"/>
                <a:gd name="connsiteY7" fmla="*/ 231085 h 416420"/>
                <a:gd name="connsiteX8" fmla="*/ 173108 w 273980"/>
                <a:gd name="connsiteY8" fmla="*/ 175674 h 416420"/>
                <a:gd name="connsiteX9" fmla="*/ 236090 w 273980"/>
                <a:gd name="connsiteY9" fmla="*/ 210594 h 416420"/>
                <a:gd name="connsiteX10" fmla="*/ 267645 w 273980"/>
                <a:gd name="connsiteY10" fmla="*/ 295026 h 416420"/>
                <a:gd name="connsiteX11" fmla="*/ 233091 w 273980"/>
                <a:gd name="connsiteY11" fmla="*/ 381507 h 416420"/>
                <a:gd name="connsiteX12" fmla="*/ 146107 w 273980"/>
                <a:gd name="connsiteY12" fmla="*/ 416573 h 416420"/>
                <a:gd name="connsiteX13" fmla="*/ 30550 w 273980"/>
                <a:gd name="connsiteY13" fmla="*/ 416573 h 416420"/>
                <a:gd name="connsiteX14" fmla="*/ 9025 w 273980"/>
                <a:gd name="connsiteY14" fmla="*/ 407731 h 416420"/>
                <a:gd name="connsiteX15" fmla="*/ 184 w 273980"/>
                <a:gd name="connsiteY15" fmla="*/ 386225 h 416420"/>
                <a:gd name="connsiteX16" fmla="*/ 184 w 273980"/>
                <a:gd name="connsiteY16" fmla="*/ 30491 h 416420"/>
                <a:gd name="connsiteX17" fmla="*/ 9016 w 273980"/>
                <a:gd name="connsiteY17" fmla="*/ 8994 h 416420"/>
                <a:gd name="connsiteX18" fmla="*/ 52129 w 273980"/>
                <a:gd name="connsiteY18" fmla="*/ 8875 h 416420"/>
                <a:gd name="connsiteX19" fmla="*/ 61181 w 273980"/>
                <a:gd name="connsiteY19" fmla="*/ 30491 h 416420"/>
                <a:gd name="connsiteX20" fmla="*/ 61181 w 273980"/>
                <a:gd name="connsiteY20" fmla="*/ 173480 h 416420"/>
                <a:gd name="connsiteX21" fmla="*/ 103461 w 273980"/>
                <a:gd name="connsiteY21" fmla="*/ 173480 h 416420"/>
                <a:gd name="connsiteX22" fmla="*/ 217647 w 273980"/>
                <a:gd name="connsiteY22" fmla="*/ 14298 h 416420"/>
                <a:gd name="connsiteX23" fmla="*/ 243514 w 273980"/>
                <a:gd name="connsiteY23" fmla="*/ 152 h 416420"/>
                <a:gd name="connsiteX24" fmla="*/ 265084 w 273980"/>
                <a:gd name="connsiteY24" fmla="*/ 8875 h 416420"/>
                <a:gd name="connsiteX25" fmla="*/ 274164 w 273980"/>
                <a:gd name="connsiteY25" fmla="*/ 30491 h 416420"/>
                <a:gd name="connsiteX26" fmla="*/ 267763 w 273980"/>
                <a:gd name="connsiteY26" fmla="*/ 49153 h 416420"/>
                <a:gd name="connsiteX27" fmla="*/ 173108 w 273980"/>
                <a:gd name="connsiteY27" fmla="*/ 175674 h 41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3980" h="416420">
                  <a:moveTo>
                    <a:pt x="61181" y="231085"/>
                  </a:moveTo>
                  <a:lnTo>
                    <a:pt x="61181" y="358977"/>
                  </a:lnTo>
                  <a:lnTo>
                    <a:pt x="145540" y="358977"/>
                  </a:lnTo>
                  <a:cubicBezTo>
                    <a:pt x="163370" y="358977"/>
                    <a:pt x="177561" y="353143"/>
                    <a:pt x="188954" y="341129"/>
                  </a:cubicBezTo>
                  <a:cubicBezTo>
                    <a:pt x="200311" y="329095"/>
                    <a:pt x="206099" y="313579"/>
                    <a:pt x="206099" y="295026"/>
                  </a:cubicBezTo>
                  <a:cubicBezTo>
                    <a:pt x="206099" y="276949"/>
                    <a:pt x="200384" y="261551"/>
                    <a:pt x="189101" y="249226"/>
                  </a:cubicBezTo>
                  <a:cubicBezTo>
                    <a:pt x="177945" y="237010"/>
                    <a:pt x="164239" y="231085"/>
                    <a:pt x="147223" y="231085"/>
                  </a:cubicBezTo>
                  <a:lnTo>
                    <a:pt x="61181" y="231085"/>
                  </a:lnTo>
                  <a:close/>
                  <a:moveTo>
                    <a:pt x="173108" y="175674"/>
                  </a:moveTo>
                  <a:cubicBezTo>
                    <a:pt x="198125" y="180365"/>
                    <a:pt x="219256" y="192059"/>
                    <a:pt x="236090" y="210594"/>
                  </a:cubicBezTo>
                  <a:cubicBezTo>
                    <a:pt x="257047" y="233553"/>
                    <a:pt x="267645" y="261981"/>
                    <a:pt x="267645" y="295026"/>
                  </a:cubicBezTo>
                  <a:cubicBezTo>
                    <a:pt x="267645" y="329169"/>
                    <a:pt x="256041" y="358245"/>
                    <a:pt x="233091" y="381507"/>
                  </a:cubicBezTo>
                  <a:cubicBezTo>
                    <a:pt x="210131" y="404768"/>
                    <a:pt x="180862" y="416573"/>
                    <a:pt x="146107" y="416573"/>
                  </a:cubicBezTo>
                  <a:lnTo>
                    <a:pt x="30550" y="416573"/>
                  </a:lnTo>
                  <a:cubicBezTo>
                    <a:pt x="22275" y="416573"/>
                    <a:pt x="14832" y="413519"/>
                    <a:pt x="9025" y="407731"/>
                  </a:cubicBezTo>
                  <a:cubicBezTo>
                    <a:pt x="3237" y="401961"/>
                    <a:pt x="184" y="394528"/>
                    <a:pt x="184" y="386225"/>
                  </a:cubicBezTo>
                  <a:lnTo>
                    <a:pt x="184" y="30491"/>
                  </a:lnTo>
                  <a:cubicBezTo>
                    <a:pt x="184" y="22189"/>
                    <a:pt x="3237" y="14746"/>
                    <a:pt x="9016" y="8994"/>
                  </a:cubicBezTo>
                  <a:cubicBezTo>
                    <a:pt x="20309" y="-2335"/>
                    <a:pt x="40598" y="-2380"/>
                    <a:pt x="52129" y="8875"/>
                  </a:cubicBezTo>
                  <a:cubicBezTo>
                    <a:pt x="58045" y="14673"/>
                    <a:pt x="61181" y="22143"/>
                    <a:pt x="61181" y="30491"/>
                  </a:cubicBezTo>
                  <a:lnTo>
                    <a:pt x="61181" y="173480"/>
                  </a:lnTo>
                  <a:lnTo>
                    <a:pt x="103461" y="173480"/>
                  </a:lnTo>
                  <a:lnTo>
                    <a:pt x="217647" y="14298"/>
                  </a:lnTo>
                  <a:cubicBezTo>
                    <a:pt x="223362" y="5163"/>
                    <a:pt x="232542" y="152"/>
                    <a:pt x="243514" y="152"/>
                  </a:cubicBezTo>
                  <a:cubicBezTo>
                    <a:pt x="251799" y="152"/>
                    <a:pt x="259242" y="3179"/>
                    <a:pt x="265084" y="8875"/>
                  </a:cubicBezTo>
                  <a:cubicBezTo>
                    <a:pt x="271019" y="14673"/>
                    <a:pt x="274164" y="22143"/>
                    <a:pt x="274164" y="30491"/>
                  </a:cubicBezTo>
                  <a:cubicBezTo>
                    <a:pt x="274164" y="37687"/>
                    <a:pt x="271869" y="44234"/>
                    <a:pt x="267763" y="49153"/>
                  </a:cubicBezTo>
                  <a:lnTo>
                    <a:pt x="173108" y="175674"/>
                  </a:lnTo>
                  <a:close/>
                </a:path>
              </a:pathLst>
            </a:custGeom>
            <a:solidFill>
              <a:srgbClr val="966629"/>
            </a:solidFill>
            <a:ln w="9143" cap="flat">
              <a:noFill/>
              <a:prstDash val="solid"/>
              <a:miter/>
            </a:ln>
          </p:spPr>
          <p:txBody>
            <a:bodyPr rtlCol="0" anchor="ctr"/>
            <a:lstStyle/>
            <a:p>
              <a:endParaRPr lang="en-PH"/>
            </a:p>
          </p:txBody>
        </p:sp>
        <p:sp>
          <p:nvSpPr>
            <p:cNvPr id="51" name="Freeform: Shape 50">
              <a:extLst>
                <a:ext uri="{FF2B5EF4-FFF2-40B4-BE49-F238E27FC236}">
                  <a16:creationId xmlns:a16="http://schemas.microsoft.com/office/drawing/2014/main" id="{63A23F2F-471A-43CB-89A3-4BDE71C489BE}"/>
                </a:ext>
              </a:extLst>
            </p:cNvPr>
            <p:cNvSpPr/>
            <p:nvPr/>
          </p:nvSpPr>
          <p:spPr>
            <a:xfrm flipV="1">
              <a:off x="691401" y="1675646"/>
              <a:ext cx="267442" cy="416420"/>
            </a:xfrm>
            <a:custGeom>
              <a:avLst/>
              <a:gdLst>
                <a:gd name="connsiteX0" fmla="*/ 188842 w 267442"/>
                <a:gd name="connsiteY0" fmla="*/ 242964 h 416420"/>
                <a:gd name="connsiteX1" fmla="*/ 140354 w 267442"/>
                <a:gd name="connsiteY1" fmla="*/ 225993 h 416420"/>
                <a:gd name="connsiteX2" fmla="*/ 61106 w 267442"/>
                <a:gd name="connsiteY2" fmla="*/ 225993 h 416420"/>
                <a:gd name="connsiteX3" fmla="*/ 61106 w 267442"/>
                <a:gd name="connsiteY3" fmla="*/ 358978 h 416420"/>
                <a:gd name="connsiteX4" fmla="*/ 140354 w 267442"/>
                <a:gd name="connsiteY4" fmla="*/ 358978 h 416420"/>
                <a:gd name="connsiteX5" fmla="*/ 188879 w 267442"/>
                <a:gd name="connsiteY5" fmla="*/ 342218 h 416420"/>
                <a:gd name="connsiteX6" fmla="*/ 205996 w 267442"/>
                <a:gd name="connsiteY6" fmla="*/ 292751 h 416420"/>
                <a:gd name="connsiteX7" fmla="*/ 188842 w 267442"/>
                <a:gd name="connsiteY7" fmla="*/ 242964 h 416420"/>
                <a:gd name="connsiteX8" fmla="*/ 233244 w 267442"/>
                <a:gd name="connsiteY8" fmla="*/ 384937 h 416420"/>
                <a:gd name="connsiteX9" fmla="*/ 146004 w 267442"/>
                <a:gd name="connsiteY9" fmla="*/ 416574 h 416420"/>
                <a:gd name="connsiteX10" fmla="*/ 30465 w 267442"/>
                <a:gd name="connsiteY10" fmla="*/ 416574 h 416420"/>
                <a:gd name="connsiteX11" fmla="*/ 8923 w 267442"/>
                <a:gd name="connsiteY11" fmla="*/ 407741 h 416420"/>
                <a:gd name="connsiteX12" fmla="*/ 108 w 267442"/>
                <a:gd name="connsiteY12" fmla="*/ 386226 h 416420"/>
                <a:gd name="connsiteX13" fmla="*/ 108 w 267442"/>
                <a:gd name="connsiteY13" fmla="*/ 30501 h 416420"/>
                <a:gd name="connsiteX14" fmla="*/ 8923 w 267442"/>
                <a:gd name="connsiteY14" fmla="*/ 8996 h 416420"/>
                <a:gd name="connsiteX15" fmla="*/ 30465 w 267442"/>
                <a:gd name="connsiteY15" fmla="*/ 154 h 416420"/>
                <a:gd name="connsiteX16" fmla="*/ 52026 w 267442"/>
                <a:gd name="connsiteY16" fmla="*/ 8877 h 416420"/>
                <a:gd name="connsiteX17" fmla="*/ 61106 w 267442"/>
                <a:gd name="connsiteY17" fmla="*/ 30501 h 416420"/>
                <a:gd name="connsiteX18" fmla="*/ 61106 w 267442"/>
                <a:gd name="connsiteY18" fmla="*/ 168397 h 416420"/>
                <a:gd name="connsiteX19" fmla="*/ 146004 w 267442"/>
                <a:gd name="connsiteY19" fmla="*/ 168397 h 416420"/>
                <a:gd name="connsiteX20" fmla="*/ 233482 w 267442"/>
                <a:gd name="connsiteY20" fmla="*/ 200683 h 416420"/>
                <a:gd name="connsiteX21" fmla="*/ 267551 w 267442"/>
                <a:gd name="connsiteY21" fmla="*/ 292751 h 416420"/>
                <a:gd name="connsiteX22" fmla="*/ 233244 w 267442"/>
                <a:gd name="connsiteY22" fmla="*/ 384937 h 41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442" h="416420">
                  <a:moveTo>
                    <a:pt x="188842" y="242964"/>
                  </a:moveTo>
                  <a:cubicBezTo>
                    <a:pt x="177395" y="231689"/>
                    <a:pt x="161091" y="225993"/>
                    <a:pt x="140354" y="225993"/>
                  </a:cubicBezTo>
                  <a:lnTo>
                    <a:pt x="61106" y="225993"/>
                  </a:lnTo>
                  <a:lnTo>
                    <a:pt x="61106" y="358978"/>
                  </a:lnTo>
                  <a:lnTo>
                    <a:pt x="140354" y="358978"/>
                  </a:lnTo>
                  <a:cubicBezTo>
                    <a:pt x="161128" y="358978"/>
                    <a:pt x="177449" y="353346"/>
                    <a:pt x="188879" y="342218"/>
                  </a:cubicBezTo>
                  <a:cubicBezTo>
                    <a:pt x="200254" y="331182"/>
                    <a:pt x="205996" y="314531"/>
                    <a:pt x="205996" y="292751"/>
                  </a:cubicBezTo>
                  <a:cubicBezTo>
                    <a:pt x="205996" y="270971"/>
                    <a:pt x="200226" y="254201"/>
                    <a:pt x="188842" y="242964"/>
                  </a:cubicBezTo>
                  <a:moveTo>
                    <a:pt x="233244" y="384937"/>
                  </a:moveTo>
                  <a:cubicBezTo>
                    <a:pt x="210677" y="405931"/>
                    <a:pt x="181317" y="416574"/>
                    <a:pt x="146004" y="416574"/>
                  </a:cubicBezTo>
                  <a:lnTo>
                    <a:pt x="30465" y="416574"/>
                  </a:lnTo>
                  <a:cubicBezTo>
                    <a:pt x="22181" y="416574"/>
                    <a:pt x="14729" y="413520"/>
                    <a:pt x="8923" y="407741"/>
                  </a:cubicBezTo>
                  <a:cubicBezTo>
                    <a:pt x="3153" y="401944"/>
                    <a:pt x="108" y="394511"/>
                    <a:pt x="108" y="386226"/>
                  </a:cubicBezTo>
                  <a:lnTo>
                    <a:pt x="108" y="30501"/>
                  </a:lnTo>
                  <a:cubicBezTo>
                    <a:pt x="108" y="22190"/>
                    <a:pt x="3153" y="14747"/>
                    <a:pt x="8923" y="8996"/>
                  </a:cubicBezTo>
                  <a:cubicBezTo>
                    <a:pt x="14711" y="3217"/>
                    <a:pt x="22144" y="154"/>
                    <a:pt x="30465" y="154"/>
                  </a:cubicBezTo>
                  <a:cubicBezTo>
                    <a:pt x="38731" y="154"/>
                    <a:pt x="46192" y="3180"/>
                    <a:pt x="52026" y="8877"/>
                  </a:cubicBezTo>
                  <a:cubicBezTo>
                    <a:pt x="57960" y="14674"/>
                    <a:pt x="61106" y="22162"/>
                    <a:pt x="61106" y="30501"/>
                  </a:cubicBezTo>
                  <a:lnTo>
                    <a:pt x="61106" y="168397"/>
                  </a:lnTo>
                  <a:lnTo>
                    <a:pt x="146004" y="168397"/>
                  </a:lnTo>
                  <a:cubicBezTo>
                    <a:pt x="181592" y="168397"/>
                    <a:pt x="211016" y="179260"/>
                    <a:pt x="233482" y="200683"/>
                  </a:cubicBezTo>
                  <a:cubicBezTo>
                    <a:pt x="256094" y="222244"/>
                    <a:pt x="267551" y="253232"/>
                    <a:pt x="267551" y="292751"/>
                  </a:cubicBezTo>
                  <a:cubicBezTo>
                    <a:pt x="267551" y="332718"/>
                    <a:pt x="256021" y="363742"/>
                    <a:pt x="233244" y="384937"/>
                  </a:cubicBezTo>
                </a:path>
              </a:pathLst>
            </a:custGeom>
            <a:solidFill>
              <a:srgbClr val="966629"/>
            </a:solidFill>
            <a:ln w="9143" cap="flat">
              <a:noFill/>
              <a:prstDash val="solid"/>
              <a:miter/>
            </a:ln>
          </p:spPr>
          <p:txBody>
            <a:bodyPr rtlCol="0" anchor="ctr"/>
            <a:lstStyle/>
            <a:p>
              <a:endParaRPr lang="en-PH"/>
            </a:p>
          </p:txBody>
        </p:sp>
        <p:sp>
          <p:nvSpPr>
            <p:cNvPr id="52" name="Freeform: Shape 51">
              <a:extLst>
                <a:ext uri="{FF2B5EF4-FFF2-40B4-BE49-F238E27FC236}">
                  <a16:creationId xmlns:a16="http://schemas.microsoft.com/office/drawing/2014/main" id="{A1FAC130-1BF1-451D-9E55-41E4188D3536}"/>
                </a:ext>
              </a:extLst>
            </p:cNvPr>
            <p:cNvSpPr/>
            <p:nvPr/>
          </p:nvSpPr>
          <p:spPr>
            <a:xfrm flipV="1">
              <a:off x="937706" y="1670819"/>
              <a:ext cx="345931" cy="421248"/>
            </a:xfrm>
            <a:custGeom>
              <a:avLst/>
              <a:gdLst>
                <a:gd name="connsiteX0" fmla="*/ 120192 w 345931"/>
                <a:gd name="connsiteY0" fmla="*/ 177826 h 421248"/>
                <a:gd name="connsiteX1" fmla="*/ 172960 w 345931"/>
                <a:gd name="connsiteY1" fmla="*/ 314377 h 421248"/>
                <a:gd name="connsiteX2" fmla="*/ 225984 w 345931"/>
                <a:gd name="connsiteY2" fmla="*/ 177826 h 421248"/>
                <a:gd name="connsiteX3" fmla="*/ 120192 w 345931"/>
                <a:gd name="connsiteY3" fmla="*/ 177826 h 421248"/>
                <a:gd name="connsiteX4" fmla="*/ 201945 w 345931"/>
                <a:gd name="connsiteY4" fmla="*/ 401315 h 421248"/>
                <a:gd name="connsiteX5" fmla="*/ 172960 w 345931"/>
                <a:gd name="connsiteY5" fmla="*/ 421394 h 421248"/>
                <a:gd name="connsiteX6" fmla="*/ 144194 w 345931"/>
                <a:gd name="connsiteY6" fmla="*/ 401233 h 421248"/>
                <a:gd name="connsiteX7" fmla="*/ 2997 w 345931"/>
                <a:gd name="connsiteY7" fmla="*/ 44109 h 421248"/>
                <a:gd name="connsiteX8" fmla="*/ 135 w 345931"/>
                <a:gd name="connsiteY8" fmla="*/ 30494 h 421248"/>
                <a:gd name="connsiteX9" fmla="*/ 9115 w 345931"/>
                <a:gd name="connsiteY9" fmla="*/ 9143 h 421248"/>
                <a:gd name="connsiteX10" fmla="*/ 30776 w 345931"/>
                <a:gd name="connsiteY10" fmla="*/ 146 h 421248"/>
                <a:gd name="connsiteX11" fmla="*/ 60081 w 345931"/>
                <a:gd name="connsiteY11" fmla="*/ 20856 h 421248"/>
                <a:gd name="connsiteX12" fmla="*/ 99582 w 345931"/>
                <a:gd name="connsiteY12" fmla="*/ 120239 h 421248"/>
                <a:gd name="connsiteX13" fmla="*/ 246594 w 345931"/>
                <a:gd name="connsiteY13" fmla="*/ 120239 h 421248"/>
                <a:gd name="connsiteX14" fmla="*/ 285692 w 345931"/>
                <a:gd name="connsiteY14" fmla="*/ 20600 h 421248"/>
                <a:gd name="connsiteX15" fmla="*/ 314833 w 345931"/>
                <a:gd name="connsiteY15" fmla="*/ 146 h 421248"/>
                <a:gd name="connsiteX16" fmla="*/ 337198 w 345931"/>
                <a:gd name="connsiteY16" fmla="*/ 8970 h 421248"/>
                <a:gd name="connsiteX17" fmla="*/ 346067 w 345931"/>
                <a:gd name="connsiteY17" fmla="*/ 30494 h 421248"/>
                <a:gd name="connsiteX18" fmla="*/ 343589 w 345931"/>
                <a:gd name="connsiteY18" fmla="*/ 43231 h 421248"/>
                <a:gd name="connsiteX19" fmla="*/ 201945 w 345931"/>
                <a:gd name="connsiteY19" fmla="*/ 401315 h 42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931" h="421247">
                  <a:moveTo>
                    <a:pt x="120192" y="177826"/>
                  </a:moveTo>
                  <a:lnTo>
                    <a:pt x="172960" y="314377"/>
                  </a:lnTo>
                  <a:lnTo>
                    <a:pt x="225984" y="177826"/>
                  </a:lnTo>
                  <a:lnTo>
                    <a:pt x="120192" y="177826"/>
                  </a:lnTo>
                  <a:close/>
                  <a:moveTo>
                    <a:pt x="201945" y="401315"/>
                  </a:moveTo>
                  <a:cubicBezTo>
                    <a:pt x="196724" y="414244"/>
                    <a:pt x="186419" y="421394"/>
                    <a:pt x="172960" y="421394"/>
                  </a:cubicBezTo>
                  <a:cubicBezTo>
                    <a:pt x="159674" y="421394"/>
                    <a:pt x="149470" y="414226"/>
                    <a:pt x="144194" y="401233"/>
                  </a:cubicBezTo>
                  <a:lnTo>
                    <a:pt x="2997" y="44109"/>
                  </a:lnTo>
                  <a:cubicBezTo>
                    <a:pt x="1096" y="40332"/>
                    <a:pt x="135" y="35761"/>
                    <a:pt x="135" y="30494"/>
                  </a:cubicBezTo>
                  <a:cubicBezTo>
                    <a:pt x="135" y="22347"/>
                    <a:pt x="3244" y="14977"/>
                    <a:pt x="9115" y="9143"/>
                  </a:cubicBezTo>
                  <a:cubicBezTo>
                    <a:pt x="14985" y="3246"/>
                    <a:pt x="22464" y="146"/>
                    <a:pt x="30776" y="146"/>
                  </a:cubicBezTo>
                  <a:cubicBezTo>
                    <a:pt x="44793" y="146"/>
                    <a:pt x="55226" y="7561"/>
                    <a:pt x="60081" y="20856"/>
                  </a:cubicBezTo>
                  <a:lnTo>
                    <a:pt x="99582" y="120239"/>
                  </a:lnTo>
                  <a:lnTo>
                    <a:pt x="246594" y="120239"/>
                  </a:lnTo>
                  <a:lnTo>
                    <a:pt x="285692" y="20600"/>
                  </a:lnTo>
                  <a:cubicBezTo>
                    <a:pt x="290456" y="7406"/>
                    <a:pt x="300806" y="146"/>
                    <a:pt x="314833" y="146"/>
                  </a:cubicBezTo>
                  <a:cubicBezTo>
                    <a:pt x="323711" y="146"/>
                    <a:pt x="331456" y="3209"/>
                    <a:pt x="337198" y="8970"/>
                  </a:cubicBezTo>
                  <a:cubicBezTo>
                    <a:pt x="342968" y="14739"/>
                    <a:pt x="346067" y="22191"/>
                    <a:pt x="346067" y="30494"/>
                  </a:cubicBezTo>
                  <a:cubicBezTo>
                    <a:pt x="346067" y="34864"/>
                    <a:pt x="345208" y="39153"/>
                    <a:pt x="343589" y="43231"/>
                  </a:cubicBezTo>
                  <a:lnTo>
                    <a:pt x="201945" y="401315"/>
                  </a:lnTo>
                  <a:close/>
                </a:path>
              </a:pathLst>
            </a:custGeom>
            <a:solidFill>
              <a:srgbClr val="966629"/>
            </a:solidFill>
            <a:ln w="9143" cap="flat">
              <a:noFill/>
              <a:prstDash val="solid"/>
              <a:miter/>
            </a:ln>
          </p:spPr>
          <p:txBody>
            <a:bodyPr rtlCol="0" anchor="ctr"/>
            <a:lstStyle/>
            <a:p>
              <a:endParaRPr lang="en-PH"/>
            </a:p>
          </p:txBody>
        </p:sp>
        <p:sp>
          <p:nvSpPr>
            <p:cNvPr id="53" name="Freeform: Shape 52">
              <a:extLst>
                <a:ext uri="{FF2B5EF4-FFF2-40B4-BE49-F238E27FC236}">
                  <a16:creationId xmlns:a16="http://schemas.microsoft.com/office/drawing/2014/main" id="{168AD040-06CC-442E-BEF4-1C22E67D6748}"/>
                </a:ext>
              </a:extLst>
            </p:cNvPr>
            <p:cNvSpPr/>
            <p:nvPr/>
          </p:nvSpPr>
          <p:spPr>
            <a:xfrm flipV="1">
              <a:off x="1667289" y="1672283"/>
              <a:ext cx="304531" cy="423470"/>
            </a:xfrm>
            <a:custGeom>
              <a:avLst/>
              <a:gdLst>
                <a:gd name="connsiteX0" fmla="*/ 233227 w 304531"/>
                <a:gd name="connsiteY0" fmla="*/ 114911 h 423470"/>
                <a:gd name="connsiteX1" fmla="*/ 198399 w 304531"/>
                <a:gd name="connsiteY1" fmla="*/ 149730 h 423470"/>
                <a:gd name="connsiteX2" fmla="*/ 155461 w 304531"/>
                <a:gd name="connsiteY2" fmla="*/ 149730 h 423470"/>
                <a:gd name="connsiteX3" fmla="*/ 146399 w 304531"/>
                <a:gd name="connsiteY3" fmla="*/ 128315 h 423470"/>
                <a:gd name="connsiteX4" fmla="*/ 155269 w 304531"/>
                <a:gd name="connsiteY4" fmla="*/ 106617 h 423470"/>
                <a:gd name="connsiteX5" fmla="*/ 195903 w 304531"/>
                <a:gd name="connsiteY5" fmla="*/ 66001 h 423470"/>
                <a:gd name="connsiteX6" fmla="*/ 152361 w 304531"/>
                <a:gd name="connsiteY6" fmla="*/ 56190 h 423470"/>
                <a:gd name="connsiteX7" fmla="*/ 82869 w 304531"/>
                <a:gd name="connsiteY7" fmla="*/ 90479 h 423470"/>
                <a:gd name="connsiteX8" fmla="*/ 59644 w 304531"/>
                <a:gd name="connsiteY8" fmla="*/ 212162 h 423470"/>
                <a:gd name="connsiteX9" fmla="*/ 82842 w 304531"/>
                <a:gd name="connsiteY9" fmla="*/ 333526 h 423470"/>
                <a:gd name="connsiteX10" fmla="*/ 152361 w 304531"/>
                <a:gd name="connsiteY10" fmla="*/ 367559 h 423470"/>
                <a:gd name="connsiteX11" fmla="*/ 222164 w 304531"/>
                <a:gd name="connsiteY11" fmla="*/ 333526 h 423470"/>
                <a:gd name="connsiteX12" fmla="*/ 245370 w 304531"/>
                <a:gd name="connsiteY12" fmla="*/ 212162 h 423470"/>
                <a:gd name="connsiteX13" fmla="*/ 233227 w 304531"/>
                <a:gd name="connsiteY13" fmla="*/ 114911 h 423470"/>
                <a:gd name="connsiteX14" fmla="*/ 152361 w 304531"/>
                <a:gd name="connsiteY14" fmla="*/ 423610 h 423470"/>
                <a:gd name="connsiteX15" fmla="*/ 36785 w 304531"/>
                <a:gd name="connsiteY15" fmla="*/ 370220 h 423470"/>
                <a:gd name="connsiteX16" fmla="*/ 247 w 304531"/>
                <a:gd name="connsiteY16" fmla="*/ 212162 h 423470"/>
                <a:gd name="connsiteX17" fmla="*/ 36776 w 304531"/>
                <a:gd name="connsiteY17" fmla="*/ 53721 h 423470"/>
                <a:gd name="connsiteX18" fmla="*/ 152361 w 304531"/>
                <a:gd name="connsiteY18" fmla="*/ 139 h 423470"/>
                <a:gd name="connsiteX19" fmla="*/ 238009 w 304531"/>
                <a:gd name="connsiteY19" fmla="*/ 23885 h 423470"/>
                <a:gd name="connsiteX20" fmla="*/ 252786 w 304531"/>
                <a:gd name="connsiteY20" fmla="*/ 9118 h 423470"/>
                <a:gd name="connsiteX21" fmla="*/ 274246 w 304531"/>
                <a:gd name="connsiteY21" fmla="*/ 139 h 423470"/>
                <a:gd name="connsiteX22" fmla="*/ 295688 w 304531"/>
                <a:gd name="connsiteY22" fmla="*/ 9118 h 423470"/>
                <a:gd name="connsiteX23" fmla="*/ 304776 w 304531"/>
                <a:gd name="connsiteY23" fmla="*/ 30524 h 423470"/>
                <a:gd name="connsiteX24" fmla="*/ 295907 w 304531"/>
                <a:gd name="connsiteY24" fmla="*/ 52240 h 423470"/>
                <a:gd name="connsiteX25" fmla="*/ 277867 w 304531"/>
                <a:gd name="connsiteY25" fmla="*/ 70280 h 423470"/>
                <a:gd name="connsiteX26" fmla="*/ 304776 w 304531"/>
                <a:gd name="connsiteY26" fmla="*/ 212162 h 423470"/>
                <a:gd name="connsiteX27" fmla="*/ 268220 w 304531"/>
                <a:gd name="connsiteY27" fmla="*/ 370220 h 423470"/>
                <a:gd name="connsiteX28" fmla="*/ 152361 w 304531"/>
                <a:gd name="connsiteY28" fmla="*/ 423610 h 4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4531" h="423470">
                  <a:moveTo>
                    <a:pt x="233227" y="114911"/>
                  </a:moveTo>
                  <a:lnTo>
                    <a:pt x="198399" y="149730"/>
                  </a:lnTo>
                  <a:cubicBezTo>
                    <a:pt x="186896" y="161278"/>
                    <a:pt x="167036" y="161305"/>
                    <a:pt x="155461" y="149730"/>
                  </a:cubicBezTo>
                  <a:cubicBezTo>
                    <a:pt x="149609" y="143887"/>
                    <a:pt x="146500" y="136480"/>
                    <a:pt x="146399" y="128315"/>
                  </a:cubicBezTo>
                  <a:cubicBezTo>
                    <a:pt x="146308" y="120049"/>
                    <a:pt x="149362" y="112533"/>
                    <a:pt x="155269" y="106617"/>
                  </a:cubicBezTo>
                  <a:lnTo>
                    <a:pt x="195903" y="66001"/>
                  </a:lnTo>
                  <a:cubicBezTo>
                    <a:pt x="183815" y="59491"/>
                    <a:pt x="169222" y="56190"/>
                    <a:pt x="152361" y="56190"/>
                  </a:cubicBezTo>
                  <a:cubicBezTo>
                    <a:pt x="120212" y="56190"/>
                    <a:pt x="97462" y="67400"/>
                    <a:pt x="82869" y="90479"/>
                  </a:cubicBezTo>
                  <a:cubicBezTo>
                    <a:pt x="67453" y="114801"/>
                    <a:pt x="59644" y="155737"/>
                    <a:pt x="59644" y="212162"/>
                  </a:cubicBezTo>
                  <a:cubicBezTo>
                    <a:pt x="59644" y="268542"/>
                    <a:pt x="67425" y="309387"/>
                    <a:pt x="82842" y="333526"/>
                  </a:cubicBezTo>
                  <a:cubicBezTo>
                    <a:pt x="97435" y="356449"/>
                    <a:pt x="120184" y="367559"/>
                    <a:pt x="152361" y="367559"/>
                  </a:cubicBezTo>
                  <a:cubicBezTo>
                    <a:pt x="184711" y="367559"/>
                    <a:pt x="207552" y="356449"/>
                    <a:pt x="222164" y="333526"/>
                  </a:cubicBezTo>
                  <a:cubicBezTo>
                    <a:pt x="237552" y="309405"/>
                    <a:pt x="245370" y="268561"/>
                    <a:pt x="245370" y="212162"/>
                  </a:cubicBezTo>
                  <a:cubicBezTo>
                    <a:pt x="245370" y="171720"/>
                    <a:pt x="241292" y="139077"/>
                    <a:pt x="233227" y="114911"/>
                  </a:cubicBezTo>
                  <a:moveTo>
                    <a:pt x="152361" y="423610"/>
                  </a:moveTo>
                  <a:cubicBezTo>
                    <a:pt x="100736" y="423610"/>
                    <a:pt x="61857" y="405633"/>
                    <a:pt x="36785" y="370220"/>
                  </a:cubicBezTo>
                  <a:cubicBezTo>
                    <a:pt x="12518" y="335958"/>
                    <a:pt x="247" y="282770"/>
                    <a:pt x="247" y="212162"/>
                  </a:cubicBezTo>
                  <a:cubicBezTo>
                    <a:pt x="247" y="141381"/>
                    <a:pt x="12518" y="88046"/>
                    <a:pt x="36776" y="53721"/>
                  </a:cubicBezTo>
                  <a:cubicBezTo>
                    <a:pt x="61857" y="18161"/>
                    <a:pt x="100736" y="139"/>
                    <a:pt x="152361" y="139"/>
                  </a:cubicBezTo>
                  <a:cubicBezTo>
                    <a:pt x="186439" y="139"/>
                    <a:pt x="215214" y="8131"/>
                    <a:pt x="238009" y="23885"/>
                  </a:cubicBezTo>
                  <a:lnTo>
                    <a:pt x="252786" y="9118"/>
                  </a:lnTo>
                  <a:cubicBezTo>
                    <a:pt x="258665" y="3239"/>
                    <a:pt x="266090" y="139"/>
                    <a:pt x="274246" y="139"/>
                  </a:cubicBezTo>
                  <a:cubicBezTo>
                    <a:pt x="282411" y="139"/>
                    <a:pt x="289845" y="3248"/>
                    <a:pt x="295688" y="9118"/>
                  </a:cubicBezTo>
                  <a:cubicBezTo>
                    <a:pt x="301540" y="14943"/>
                    <a:pt x="304676" y="22349"/>
                    <a:pt x="304776" y="30524"/>
                  </a:cubicBezTo>
                  <a:cubicBezTo>
                    <a:pt x="304877" y="38826"/>
                    <a:pt x="301796" y="46324"/>
                    <a:pt x="295907" y="52240"/>
                  </a:cubicBezTo>
                  <a:lnTo>
                    <a:pt x="277867" y="70280"/>
                  </a:lnTo>
                  <a:cubicBezTo>
                    <a:pt x="295724" y="104368"/>
                    <a:pt x="304776" y="152052"/>
                    <a:pt x="304776" y="212162"/>
                  </a:cubicBezTo>
                  <a:cubicBezTo>
                    <a:pt x="304776" y="282770"/>
                    <a:pt x="292469" y="335968"/>
                    <a:pt x="268220" y="370220"/>
                  </a:cubicBezTo>
                  <a:cubicBezTo>
                    <a:pt x="243166" y="405633"/>
                    <a:pt x="204178" y="423610"/>
                    <a:pt x="152361" y="423610"/>
                  </a:cubicBezTo>
                </a:path>
              </a:pathLst>
            </a:custGeom>
            <a:solidFill>
              <a:srgbClr val="966629"/>
            </a:solidFill>
            <a:ln w="9143" cap="flat">
              <a:noFill/>
              <a:prstDash val="solid"/>
              <a:miter/>
            </a:ln>
          </p:spPr>
          <p:txBody>
            <a:bodyPr rtlCol="0" anchor="ctr"/>
            <a:lstStyle/>
            <a:p>
              <a:endParaRPr lang="en-PH"/>
            </a:p>
          </p:txBody>
        </p:sp>
        <p:sp>
          <p:nvSpPr>
            <p:cNvPr id="54" name="Freeform: Shape 53">
              <a:extLst>
                <a:ext uri="{FF2B5EF4-FFF2-40B4-BE49-F238E27FC236}">
                  <a16:creationId xmlns:a16="http://schemas.microsoft.com/office/drawing/2014/main" id="{8D6F4B21-7278-4BC8-AB2E-096F6BB73B1A}"/>
                </a:ext>
              </a:extLst>
            </p:cNvPr>
            <p:cNvSpPr/>
            <p:nvPr/>
          </p:nvSpPr>
          <p:spPr>
            <a:xfrm flipV="1">
              <a:off x="745083" y="1526814"/>
              <a:ext cx="782642" cy="40140"/>
            </a:xfrm>
            <a:custGeom>
              <a:avLst/>
              <a:gdLst>
                <a:gd name="connsiteX0" fmla="*/ 762766 w 782642"/>
                <a:gd name="connsiteY0" fmla="*/ 102 h 40140"/>
                <a:gd name="connsiteX1" fmla="*/ 782828 w 782642"/>
                <a:gd name="connsiteY1" fmla="*/ 20172 h 40140"/>
                <a:gd name="connsiteX2" fmla="*/ 762766 w 782642"/>
                <a:gd name="connsiteY2" fmla="*/ 40242 h 40140"/>
                <a:gd name="connsiteX3" fmla="*/ 20265 w 782642"/>
                <a:gd name="connsiteY3" fmla="*/ 40242 h 40140"/>
                <a:gd name="connsiteX4" fmla="*/ 185 w 782642"/>
                <a:gd name="connsiteY4" fmla="*/ 20172 h 40140"/>
                <a:gd name="connsiteX5" fmla="*/ 20265 w 782642"/>
                <a:gd name="connsiteY5" fmla="*/ 102 h 40140"/>
                <a:gd name="connsiteX6" fmla="*/ 762766 w 782642"/>
                <a:gd name="connsiteY6" fmla="*/ 102 h 4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642" h="40140">
                  <a:moveTo>
                    <a:pt x="762766" y="102"/>
                  </a:moveTo>
                  <a:cubicBezTo>
                    <a:pt x="773839" y="102"/>
                    <a:pt x="782828" y="9108"/>
                    <a:pt x="782828" y="20172"/>
                  </a:cubicBezTo>
                  <a:cubicBezTo>
                    <a:pt x="782828" y="31236"/>
                    <a:pt x="773839" y="40242"/>
                    <a:pt x="762766" y="40242"/>
                  </a:cubicBezTo>
                  <a:lnTo>
                    <a:pt x="20265" y="40242"/>
                  </a:lnTo>
                  <a:cubicBezTo>
                    <a:pt x="9192" y="40242"/>
                    <a:pt x="185" y="31236"/>
                    <a:pt x="185" y="20172"/>
                  </a:cubicBezTo>
                  <a:cubicBezTo>
                    <a:pt x="185" y="9108"/>
                    <a:pt x="9192" y="102"/>
                    <a:pt x="20265" y="102"/>
                  </a:cubicBezTo>
                  <a:lnTo>
                    <a:pt x="762766" y="102"/>
                  </a:lnTo>
                  <a:close/>
                </a:path>
              </a:pathLst>
            </a:custGeom>
            <a:solidFill>
              <a:srgbClr val="FBAF31"/>
            </a:solidFill>
            <a:ln w="9143" cap="flat">
              <a:noFill/>
              <a:prstDash val="solid"/>
              <a:miter/>
            </a:ln>
          </p:spPr>
          <p:txBody>
            <a:bodyPr rtlCol="0" anchor="ctr"/>
            <a:lstStyle/>
            <a:p>
              <a:endParaRPr lang="en-PH"/>
            </a:p>
          </p:txBody>
        </p:sp>
        <p:sp>
          <p:nvSpPr>
            <p:cNvPr id="55" name="Freeform: Shape 54">
              <a:extLst>
                <a:ext uri="{FF2B5EF4-FFF2-40B4-BE49-F238E27FC236}">
                  <a16:creationId xmlns:a16="http://schemas.microsoft.com/office/drawing/2014/main" id="{D448FE83-3EA6-41A0-85D7-E5B5ECCDCEBB}"/>
                </a:ext>
              </a:extLst>
            </p:cNvPr>
            <p:cNvSpPr/>
            <p:nvPr/>
          </p:nvSpPr>
          <p:spPr>
            <a:xfrm flipV="1">
              <a:off x="1039664" y="960173"/>
              <a:ext cx="215269" cy="215278"/>
            </a:xfrm>
            <a:custGeom>
              <a:avLst/>
              <a:gdLst>
                <a:gd name="connsiteX0" fmla="*/ 87713 w 215269"/>
                <a:gd name="connsiteY0" fmla="*/ 195265 h 215278"/>
                <a:gd name="connsiteX1" fmla="*/ 87731 w 215269"/>
                <a:gd name="connsiteY1" fmla="*/ 127748 h 215278"/>
                <a:gd name="connsiteX2" fmla="*/ 20297 w 215269"/>
                <a:gd name="connsiteY2" fmla="*/ 127757 h 215278"/>
                <a:gd name="connsiteX3" fmla="*/ 144 w 215269"/>
                <a:gd name="connsiteY3" fmla="*/ 107705 h 215278"/>
                <a:gd name="connsiteX4" fmla="*/ 20224 w 215269"/>
                <a:gd name="connsiteY4" fmla="*/ 87617 h 215278"/>
                <a:gd name="connsiteX5" fmla="*/ 33646 w 215269"/>
                <a:gd name="connsiteY5" fmla="*/ 87644 h 215278"/>
                <a:gd name="connsiteX6" fmla="*/ 87731 w 215269"/>
                <a:gd name="connsiteY6" fmla="*/ 87644 h 215278"/>
                <a:gd name="connsiteX7" fmla="*/ 87713 w 215269"/>
                <a:gd name="connsiteY7" fmla="*/ 20127 h 215278"/>
                <a:gd name="connsiteX8" fmla="*/ 107792 w 215269"/>
                <a:gd name="connsiteY8" fmla="*/ 48 h 215278"/>
                <a:gd name="connsiteX9" fmla="*/ 127863 w 215269"/>
                <a:gd name="connsiteY9" fmla="*/ 20127 h 215278"/>
                <a:gd name="connsiteX10" fmla="*/ 127863 w 215269"/>
                <a:gd name="connsiteY10" fmla="*/ 87644 h 215278"/>
                <a:gd name="connsiteX11" fmla="*/ 195352 w 215269"/>
                <a:gd name="connsiteY11" fmla="*/ 87617 h 215278"/>
                <a:gd name="connsiteX12" fmla="*/ 215413 w 215269"/>
                <a:gd name="connsiteY12" fmla="*/ 107705 h 215278"/>
                <a:gd name="connsiteX13" fmla="*/ 195535 w 215269"/>
                <a:gd name="connsiteY13" fmla="*/ 127757 h 215278"/>
                <a:gd name="connsiteX14" fmla="*/ 127863 w 215269"/>
                <a:gd name="connsiteY14" fmla="*/ 127748 h 215278"/>
                <a:gd name="connsiteX15" fmla="*/ 127863 w 215269"/>
                <a:gd name="connsiteY15" fmla="*/ 195265 h 215278"/>
                <a:gd name="connsiteX16" fmla="*/ 107792 w 215269"/>
                <a:gd name="connsiteY16" fmla="*/ 215326 h 215278"/>
                <a:gd name="connsiteX17" fmla="*/ 87713 w 215269"/>
                <a:gd name="connsiteY17" fmla="*/ 195265 h 21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269" h="215278">
                  <a:moveTo>
                    <a:pt x="87713" y="195265"/>
                  </a:moveTo>
                  <a:lnTo>
                    <a:pt x="87731" y="127748"/>
                  </a:lnTo>
                  <a:lnTo>
                    <a:pt x="20297" y="127757"/>
                  </a:lnTo>
                  <a:cubicBezTo>
                    <a:pt x="9077" y="127675"/>
                    <a:pt x="144" y="118678"/>
                    <a:pt x="144" y="107705"/>
                  </a:cubicBezTo>
                  <a:cubicBezTo>
                    <a:pt x="144" y="96632"/>
                    <a:pt x="9151" y="87617"/>
                    <a:pt x="20224" y="87617"/>
                  </a:cubicBezTo>
                  <a:lnTo>
                    <a:pt x="33646" y="87644"/>
                  </a:lnTo>
                  <a:lnTo>
                    <a:pt x="87731" y="87644"/>
                  </a:lnTo>
                  <a:lnTo>
                    <a:pt x="87713" y="20127"/>
                  </a:lnTo>
                  <a:cubicBezTo>
                    <a:pt x="87713" y="9045"/>
                    <a:pt x="96728" y="48"/>
                    <a:pt x="107792" y="48"/>
                  </a:cubicBezTo>
                  <a:cubicBezTo>
                    <a:pt x="118865" y="48"/>
                    <a:pt x="127863" y="9045"/>
                    <a:pt x="127863" y="20127"/>
                  </a:cubicBezTo>
                  <a:lnTo>
                    <a:pt x="127863" y="87644"/>
                  </a:lnTo>
                  <a:lnTo>
                    <a:pt x="195352" y="87617"/>
                  </a:lnTo>
                  <a:cubicBezTo>
                    <a:pt x="206425" y="87617"/>
                    <a:pt x="215413" y="96632"/>
                    <a:pt x="215413" y="107705"/>
                  </a:cubicBezTo>
                  <a:cubicBezTo>
                    <a:pt x="215413" y="118678"/>
                    <a:pt x="206498" y="127675"/>
                    <a:pt x="195535" y="127757"/>
                  </a:cubicBezTo>
                  <a:lnTo>
                    <a:pt x="127863" y="127748"/>
                  </a:lnTo>
                  <a:lnTo>
                    <a:pt x="127863" y="195265"/>
                  </a:lnTo>
                  <a:cubicBezTo>
                    <a:pt x="127863" y="206329"/>
                    <a:pt x="118865" y="215326"/>
                    <a:pt x="107792" y="215326"/>
                  </a:cubicBezTo>
                  <a:cubicBezTo>
                    <a:pt x="96728" y="215326"/>
                    <a:pt x="87713" y="206329"/>
                    <a:pt x="87713" y="195265"/>
                  </a:cubicBezTo>
                </a:path>
              </a:pathLst>
            </a:custGeom>
            <a:solidFill>
              <a:srgbClr val="FBAF31"/>
            </a:solidFill>
            <a:ln w="9143" cap="flat">
              <a:noFill/>
              <a:prstDash val="solid"/>
              <a:miter/>
            </a:ln>
          </p:spPr>
          <p:txBody>
            <a:bodyPr rtlCol="0" anchor="ctr"/>
            <a:lstStyle/>
            <a:p>
              <a:endParaRPr lang="en-PH"/>
            </a:p>
          </p:txBody>
        </p:sp>
        <p:sp>
          <p:nvSpPr>
            <p:cNvPr id="56" name="Freeform: Shape 55">
              <a:extLst>
                <a:ext uri="{FF2B5EF4-FFF2-40B4-BE49-F238E27FC236}">
                  <a16:creationId xmlns:a16="http://schemas.microsoft.com/office/drawing/2014/main" id="{0FA1718F-2E91-422F-A5CB-32FF7B9803CF}"/>
                </a:ext>
              </a:extLst>
            </p:cNvPr>
            <p:cNvSpPr/>
            <p:nvPr/>
          </p:nvSpPr>
          <p:spPr>
            <a:xfrm flipV="1">
              <a:off x="657327" y="1232872"/>
              <a:ext cx="958163" cy="236518"/>
            </a:xfrm>
            <a:custGeom>
              <a:avLst/>
              <a:gdLst>
                <a:gd name="connsiteX0" fmla="*/ 936789 w 958163"/>
                <a:gd name="connsiteY0" fmla="*/ 236609 h 236518"/>
                <a:gd name="connsiteX1" fmla="*/ 860476 w 958163"/>
                <a:gd name="connsiteY1" fmla="*/ 118665 h 236518"/>
                <a:gd name="connsiteX2" fmla="*/ 850308 w 958163"/>
                <a:gd name="connsiteY2" fmla="*/ 77491 h 236518"/>
                <a:gd name="connsiteX3" fmla="*/ 822594 w 958163"/>
                <a:gd name="connsiteY3" fmla="*/ 43248 h 236518"/>
                <a:gd name="connsiteX4" fmla="*/ 821249 w 958163"/>
                <a:gd name="connsiteY4" fmla="*/ 43230 h 236518"/>
                <a:gd name="connsiteX5" fmla="*/ 794486 w 958163"/>
                <a:gd name="connsiteY5" fmla="*/ 77500 h 236518"/>
                <a:gd name="connsiteX6" fmla="*/ 784400 w 958163"/>
                <a:gd name="connsiteY6" fmla="*/ 118327 h 236518"/>
                <a:gd name="connsiteX7" fmla="*/ 708161 w 958163"/>
                <a:gd name="connsiteY7" fmla="*/ 236609 h 236518"/>
                <a:gd name="connsiteX8" fmla="*/ 707447 w 958163"/>
                <a:gd name="connsiteY8" fmla="*/ 236609 h 236518"/>
                <a:gd name="connsiteX9" fmla="*/ 631747 w 958163"/>
                <a:gd name="connsiteY9" fmla="*/ 118702 h 236518"/>
                <a:gd name="connsiteX10" fmla="*/ 631601 w 958163"/>
                <a:gd name="connsiteY10" fmla="*/ 118007 h 236518"/>
                <a:gd name="connsiteX11" fmla="*/ 621561 w 958163"/>
                <a:gd name="connsiteY11" fmla="*/ 77500 h 236518"/>
                <a:gd name="connsiteX12" fmla="*/ 595328 w 958163"/>
                <a:gd name="connsiteY12" fmla="*/ 43248 h 236518"/>
                <a:gd name="connsiteX13" fmla="*/ 594981 w 958163"/>
                <a:gd name="connsiteY13" fmla="*/ 43212 h 236518"/>
                <a:gd name="connsiteX14" fmla="*/ 594578 w 958163"/>
                <a:gd name="connsiteY14" fmla="*/ 43230 h 236518"/>
                <a:gd name="connsiteX15" fmla="*/ 593600 w 958163"/>
                <a:gd name="connsiteY15" fmla="*/ 43230 h 236518"/>
                <a:gd name="connsiteX16" fmla="*/ 565757 w 958163"/>
                <a:gd name="connsiteY16" fmla="*/ 77500 h 236518"/>
                <a:gd name="connsiteX17" fmla="*/ 555727 w 958163"/>
                <a:gd name="connsiteY17" fmla="*/ 117970 h 236518"/>
                <a:gd name="connsiteX18" fmla="*/ 555562 w 958163"/>
                <a:gd name="connsiteY18" fmla="*/ 118619 h 236518"/>
                <a:gd name="connsiteX19" fmla="*/ 479908 w 958163"/>
                <a:gd name="connsiteY19" fmla="*/ 236609 h 236518"/>
                <a:gd name="connsiteX20" fmla="*/ 479249 w 958163"/>
                <a:gd name="connsiteY20" fmla="*/ 236609 h 236518"/>
                <a:gd name="connsiteX21" fmla="*/ 403000 w 958163"/>
                <a:gd name="connsiteY21" fmla="*/ 118619 h 236518"/>
                <a:gd name="connsiteX22" fmla="*/ 392823 w 958163"/>
                <a:gd name="connsiteY22" fmla="*/ 77500 h 236518"/>
                <a:gd name="connsiteX23" fmla="*/ 366599 w 958163"/>
                <a:gd name="connsiteY23" fmla="*/ 43248 h 236518"/>
                <a:gd name="connsiteX24" fmla="*/ 366270 w 958163"/>
                <a:gd name="connsiteY24" fmla="*/ 43212 h 236518"/>
                <a:gd name="connsiteX25" fmla="*/ 365868 w 958163"/>
                <a:gd name="connsiteY25" fmla="*/ 43230 h 236518"/>
                <a:gd name="connsiteX26" fmla="*/ 364844 w 958163"/>
                <a:gd name="connsiteY26" fmla="*/ 43230 h 236518"/>
                <a:gd name="connsiteX27" fmla="*/ 337001 w 958163"/>
                <a:gd name="connsiteY27" fmla="*/ 77500 h 236518"/>
                <a:gd name="connsiteX28" fmla="*/ 326916 w 958163"/>
                <a:gd name="connsiteY28" fmla="*/ 118263 h 236518"/>
                <a:gd name="connsiteX29" fmla="*/ 250694 w 958163"/>
                <a:gd name="connsiteY29" fmla="*/ 236609 h 236518"/>
                <a:gd name="connsiteX30" fmla="*/ 250100 w 958163"/>
                <a:gd name="connsiteY30" fmla="*/ 236609 h 236518"/>
                <a:gd name="connsiteX31" fmla="*/ 174253 w 958163"/>
                <a:gd name="connsiteY31" fmla="*/ 118665 h 236518"/>
                <a:gd name="connsiteX32" fmla="*/ 164067 w 958163"/>
                <a:gd name="connsiteY32" fmla="*/ 77491 h 236518"/>
                <a:gd name="connsiteX33" fmla="*/ 136362 w 958163"/>
                <a:gd name="connsiteY33" fmla="*/ 43248 h 236518"/>
                <a:gd name="connsiteX34" fmla="*/ 135027 w 958163"/>
                <a:gd name="connsiteY34" fmla="*/ 43230 h 236518"/>
                <a:gd name="connsiteX35" fmla="*/ 108264 w 958163"/>
                <a:gd name="connsiteY35" fmla="*/ 77500 h 236518"/>
                <a:gd name="connsiteX36" fmla="*/ 98087 w 958163"/>
                <a:gd name="connsiteY36" fmla="*/ 118619 h 236518"/>
                <a:gd name="connsiteX37" fmla="*/ 21756 w 958163"/>
                <a:gd name="connsiteY37" fmla="*/ 236609 h 236518"/>
                <a:gd name="connsiteX38" fmla="*/ 195 w 958163"/>
                <a:gd name="connsiteY38" fmla="*/ 215048 h 236518"/>
                <a:gd name="connsiteX39" fmla="*/ 21756 w 958163"/>
                <a:gd name="connsiteY39" fmla="*/ 193478 h 236518"/>
                <a:gd name="connsiteX40" fmla="*/ 56063 w 958163"/>
                <a:gd name="connsiteY40" fmla="*/ 109046 h 236518"/>
                <a:gd name="connsiteX41" fmla="*/ 66825 w 958163"/>
                <a:gd name="connsiteY41" fmla="*/ 65559 h 236518"/>
                <a:gd name="connsiteX42" fmla="*/ 135000 w 958163"/>
                <a:gd name="connsiteY42" fmla="*/ 90 h 236518"/>
                <a:gd name="connsiteX43" fmla="*/ 136097 w 958163"/>
                <a:gd name="connsiteY43" fmla="*/ 108 h 236518"/>
                <a:gd name="connsiteX44" fmla="*/ 137313 w 958163"/>
                <a:gd name="connsiteY44" fmla="*/ 90 h 236518"/>
                <a:gd name="connsiteX45" fmla="*/ 205506 w 958163"/>
                <a:gd name="connsiteY45" fmla="*/ 65540 h 236518"/>
                <a:gd name="connsiteX46" fmla="*/ 216278 w 958163"/>
                <a:gd name="connsiteY46" fmla="*/ 109046 h 236518"/>
                <a:gd name="connsiteX47" fmla="*/ 250548 w 958163"/>
                <a:gd name="connsiteY47" fmla="*/ 193478 h 236518"/>
                <a:gd name="connsiteX48" fmla="*/ 284791 w 958163"/>
                <a:gd name="connsiteY48" fmla="*/ 109082 h 236518"/>
                <a:gd name="connsiteX49" fmla="*/ 295562 w 958163"/>
                <a:gd name="connsiteY49" fmla="*/ 65540 h 236518"/>
                <a:gd name="connsiteX50" fmla="*/ 363719 w 958163"/>
                <a:gd name="connsiteY50" fmla="*/ 90 h 236518"/>
                <a:gd name="connsiteX51" fmla="*/ 364844 w 958163"/>
                <a:gd name="connsiteY51" fmla="*/ 108 h 236518"/>
                <a:gd name="connsiteX52" fmla="*/ 365996 w 958163"/>
                <a:gd name="connsiteY52" fmla="*/ 90 h 236518"/>
                <a:gd name="connsiteX53" fmla="*/ 434253 w 958163"/>
                <a:gd name="connsiteY53" fmla="*/ 65540 h 236518"/>
                <a:gd name="connsiteX54" fmla="*/ 445034 w 958163"/>
                <a:gd name="connsiteY54" fmla="*/ 109018 h 236518"/>
                <a:gd name="connsiteX55" fmla="*/ 479249 w 958163"/>
                <a:gd name="connsiteY55" fmla="*/ 193478 h 236518"/>
                <a:gd name="connsiteX56" fmla="*/ 513501 w 958163"/>
                <a:gd name="connsiteY56" fmla="*/ 109183 h 236518"/>
                <a:gd name="connsiteX57" fmla="*/ 524327 w 958163"/>
                <a:gd name="connsiteY57" fmla="*/ 65540 h 236518"/>
                <a:gd name="connsiteX58" fmla="*/ 592466 w 958163"/>
                <a:gd name="connsiteY58" fmla="*/ 90 h 236518"/>
                <a:gd name="connsiteX59" fmla="*/ 593600 w 958163"/>
                <a:gd name="connsiteY59" fmla="*/ 108 h 236518"/>
                <a:gd name="connsiteX60" fmla="*/ 594752 w 958163"/>
                <a:gd name="connsiteY60" fmla="*/ 90 h 236518"/>
                <a:gd name="connsiteX61" fmla="*/ 663009 w 958163"/>
                <a:gd name="connsiteY61" fmla="*/ 65540 h 236518"/>
                <a:gd name="connsiteX62" fmla="*/ 673525 w 958163"/>
                <a:gd name="connsiteY62" fmla="*/ 107967 h 236518"/>
                <a:gd name="connsiteX63" fmla="*/ 673790 w 958163"/>
                <a:gd name="connsiteY63" fmla="*/ 109064 h 236518"/>
                <a:gd name="connsiteX64" fmla="*/ 708005 w 958163"/>
                <a:gd name="connsiteY64" fmla="*/ 193478 h 236518"/>
                <a:gd name="connsiteX65" fmla="*/ 742285 w 958163"/>
                <a:gd name="connsiteY65" fmla="*/ 109128 h 236518"/>
                <a:gd name="connsiteX66" fmla="*/ 753065 w 958163"/>
                <a:gd name="connsiteY66" fmla="*/ 65559 h 236518"/>
                <a:gd name="connsiteX67" fmla="*/ 821469 w 958163"/>
                <a:gd name="connsiteY67" fmla="*/ 108 h 236518"/>
                <a:gd name="connsiteX68" fmla="*/ 822429 w 958163"/>
                <a:gd name="connsiteY68" fmla="*/ 108 h 236518"/>
                <a:gd name="connsiteX69" fmla="*/ 823325 w 958163"/>
                <a:gd name="connsiteY69" fmla="*/ 108 h 236518"/>
                <a:gd name="connsiteX70" fmla="*/ 891738 w 958163"/>
                <a:gd name="connsiteY70" fmla="*/ 65540 h 236518"/>
                <a:gd name="connsiteX71" fmla="*/ 902500 w 958163"/>
                <a:gd name="connsiteY71" fmla="*/ 109046 h 236518"/>
                <a:gd name="connsiteX72" fmla="*/ 936789 w 958163"/>
                <a:gd name="connsiteY72" fmla="*/ 193478 h 236518"/>
                <a:gd name="connsiteX73" fmla="*/ 958359 w 958163"/>
                <a:gd name="connsiteY73" fmla="*/ 215048 h 236518"/>
                <a:gd name="connsiteX74" fmla="*/ 936789 w 958163"/>
                <a:gd name="connsiteY74" fmla="*/ 236609 h 23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58163" h="236518">
                  <a:moveTo>
                    <a:pt x="936789" y="236609"/>
                  </a:moveTo>
                  <a:cubicBezTo>
                    <a:pt x="887440" y="236472"/>
                    <a:pt x="873131" y="173884"/>
                    <a:pt x="860476" y="118665"/>
                  </a:cubicBezTo>
                  <a:cubicBezTo>
                    <a:pt x="857111" y="104035"/>
                    <a:pt x="853975" y="90228"/>
                    <a:pt x="850308" y="77491"/>
                  </a:cubicBezTo>
                  <a:cubicBezTo>
                    <a:pt x="840972" y="45040"/>
                    <a:pt x="824450" y="43330"/>
                    <a:pt x="822594" y="43248"/>
                  </a:cubicBezTo>
                  <a:cubicBezTo>
                    <a:pt x="822109" y="43230"/>
                    <a:pt x="821597" y="43230"/>
                    <a:pt x="821249" y="43230"/>
                  </a:cubicBezTo>
                  <a:cubicBezTo>
                    <a:pt x="820911" y="43230"/>
                    <a:pt x="803940" y="44720"/>
                    <a:pt x="794486" y="77500"/>
                  </a:cubicBezTo>
                  <a:cubicBezTo>
                    <a:pt x="790902" y="90036"/>
                    <a:pt x="787729" y="103788"/>
                    <a:pt x="784400" y="118327"/>
                  </a:cubicBezTo>
                  <a:cubicBezTo>
                    <a:pt x="771673" y="173884"/>
                    <a:pt x="757363" y="236472"/>
                    <a:pt x="708161" y="236609"/>
                  </a:cubicBezTo>
                  <a:lnTo>
                    <a:pt x="707447" y="236609"/>
                  </a:lnTo>
                  <a:cubicBezTo>
                    <a:pt x="658666" y="236188"/>
                    <a:pt x="644365" y="173792"/>
                    <a:pt x="631747" y="118702"/>
                  </a:cubicBezTo>
                  <a:lnTo>
                    <a:pt x="631601" y="118007"/>
                  </a:lnTo>
                  <a:cubicBezTo>
                    <a:pt x="628263" y="103569"/>
                    <a:pt x="625164" y="89954"/>
                    <a:pt x="621561" y="77500"/>
                  </a:cubicBezTo>
                  <a:cubicBezTo>
                    <a:pt x="612902" y="47454"/>
                    <a:pt x="598190" y="43687"/>
                    <a:pt x="595328" y="43248"/>
                  </a:cubicBezTo>
                  <a:lnTo>
                    <a:pt x="594981" y="43212"/>
                  </a:lnTo>
                  <a:lnTo>
                    <a:pt x="594578" y="43230"/>
                  </a:lnTo>
                  <a:cubicBezTo>
                    <a:pt x="594459" y="43266"/>
                    <a:pt x="594158" y="43230"/>
                    <a:pt x="593600" y="43230"/>
                  </a:cubicBezTo>
                  <a:cubicBezTo>
                    <a:pt x="591506" y="43330"/>
                    <a:pt x="575075" y="45086"/>
                    <a:pt x="565757" y="77500"/>
                  </a:cubicBezTo>
                  <a:cubicBezTo>
                    <a:pt x="562155" y="89954"/>
                    <a:pt x="559028" y="103551"/>
                    <a:pt x="555727" y="117970"/>
                  </a:cubicBezTo>
                  <a:lnTo>
                    <a:pt x="555562" y="118619"/>
                  </a:lnTo>
                  <a:cubicBezTo>
                    <a:pt x="542981" y="173682"/>
                    <a:pt x="528698" y="236070"/>
                    <a:pt x="479908" y="236609"/>
                  </a:cubicBezTo>
                  <a:lnTo>
                    <a:pt x="479249" y="236609"/>
                  </a:lnTo>
                  <a:cubicBezTo>
                    <a:pt x="429928" y="236472"/>
                    <a:pt x="415628" y="173865"/>
                    <a:pt x="403000" y="118619"/>
                  </a:cubicBezTo>
                  <a:cubicBezTo>
                    <a:pt x="399581" y="103743"/>
                    <a:pt x="396426" y="90018"/>
                    <a:pt x="392823" y="77500"/>
                  </a:cubicBezTo>
                  <a:cubicBezTo>
                    <a:pt x="384146" y="47482"/>
                    <a:pt x="369461" y="43687"/>
                    <a:pt x="366599" y="43248"/>
                  </a:cubicBezTo>
                  <a:lnTo>
                    <a:pt x="366270" y="43212"/>
                  </a:lnTo>
                  <a:lnTo>
                    <a:pt x="365868" y="43230"/>
                  </a:lnTo>
                  <a:cubicBezTo>
                    <a:pt x="365712" y="43266"/>
                    <a:pt x="365392" y="43230"/>
                    <a:pt x="364844" y="43230"/>
                  </a:cubicBezTo>
                  <a:cubicBezTo>
                    <a:pt x="362777" y="43330"/>
                    <a:pt x="346346" y="45086"/>
                    <a:pt x="337001" y="77500"/>
                  </a:cubicBezTo>
                  <a:cubicBezTo>
                    <a:pt x="333399" y="90018"/>
                    <a:pt x="330263" y="103743"/>
                    <a:pt x="326916" y="118263"/>
                  </a:cubicBezTo>
                  <a:cubicBezTo>
                    <a:pt x="314188" y="173874"/>
                    <a:pt x="299869" y="236472"/>
                    <a:pt x="250694" y="236609"/>
                  </a:cubicBezTo>
                  <a:lnTo>
                    <a:pt x="250100" y="236609"/>
                  </a:lnTo>
                  <a:cubicBezTo>
                    <a:pt x="201182" y="236298"/>
                    <a:pt x="186881" y="173810"/>
                    <a:pt x="174253" y="118665"/>
                  </a:cubicBezTo>
                  <a:cubicBezTo>
                    <a:pt x="170898" y="104035"/>
                    <a:pt x="167743" y="90210"/>
                    <a:pt x="164067" y="77491"/>
                  </a:cubicBezTo>
                  <a:cubicBezTo>
                    <a:pt x="154741" y="45040"/>
                    <a:pt x="138218" y="43330"/>
                    <a:pt x="136362" y="43248"/>
                  </a:cubicBezTo>
                  <a:cubicBezTo>
                    <a:pt x="135896" y="43230"/>
                    <a:pt x="135384" y="43230"/>
                    <a:pt x="135027" y="43230"/>
                  </a:cubicBezTo>
                  <a:cubicBezTo>
                    <a:pt x="134698" y="43230"/>
                    <a:pt x="117718" y="44720"/>
                    <a:pt x="108264" y="77500"/>
                  </a:cubicBezTo>
                  <a:cubicBezTo>
                    <a:pt x="104634" y="90118"/>
                    <a:pt x="101461" y="103971"/>
                    <a:pt x="98087" y="118619"/>
                  </a:cubicBezTo>
                  <a:cubicBezTo>
                    <a:pt x="85432" y="173938"/>
                    <a:pt x="71067" y="236609"/>
                    <a:pt x="21756" y="236609"/>
                  </a:cubicBezTo>
                  <a:cubicBezTo>
                    <a:pt x="9878" y="236609"/>
                    <a:pt x="195" y="226935"/>
                    <a:pt x="195" y="215048"/>
                  </a:cubicBezTo>
                  <a:cubicBezTo>
                    <a:pt x="195" y="203162"/>
                    <a:pt x="9878" y="193478"/>
                    <a:pt x="21756" y="193478"/>
                  </a:cubicBezTo>
                  <a:cubicBezTo>
                    <a:pt x="34163" y="193478"/>
                    <a:pt x="44450" y="159729"/>
                    <a:pt x="56063" y="109046"/>
                  </a:cubicBezTo>
                  <a:cubicBezTo>
                    <a:pt x="59382" y="94434"/>
                    <a:pt x="62847" y="79338"/>
                    <a:pt x="66825" y="65559"/>
                  </a:cubicBezTo>
                  <a:cubicBezTo>
                    <a:pt x="81711" y="13888"/>
                    <a:pt x="116685" y="90"/>
                    <a:pt x="135000" y="90"/>
                  </a:cubicBezTo>
                  <a:lnTo>
                    <a:pt x="136097" y="108"/>
                  </a:lnTo>
                  <a:lnTo>
                    <a:pt x="137313" y="90"/>
                  </a:lnTo>
                  <a:cubicBezTo>
                    <a:pt x="160062" y="90"/>
                    <a:pt x="191590" y="17244"/>
                    <a:pt x="205506" y="65540"/>
                  </a:cubicBezTo>
                  <a:cubicBezTo>
                    <a:pt x="209521" y="79521"/>
                    <a:pt x="213114" y="95202"/>
                    <a:pt x="216278" y="109046"/>
                  </a:cubicBezTo>
                  <a:cubicBezTo>
                    <a:pt x="227899" y="159720"/>
                    <a:pt x="238168" y="193378"/>
                    <a:pt x="250548" y="193478"/>
                  </a:cubicBezTo>
                  <a:cubicBezTo>
                    <a:pt x="262938" y="193378"/>
                    <a:pt x="273188" y="159674"/>
                    <a:pt x="284791" y="109082"/>
                  </a:cubicBezTo>
                  <a:cubicBezTo>
                    <a:pt x="288220" y="94142"/>
                    <a:pt x="291631" y="79201"/>
                    <a:pt x="295562" y="65540"/>
                  </a:cubicBezTo>
                  <a:cubicBezTo>
                    <a:pt x="309506" y="17244"/>
                    <a:pt x="340979" y="90"/>
                    <a:pt x="363719" y="90"/>
                  </a:cubicBezTo>
                  <a:lnTo>
                    <a:pt x="364844" y="108"/>
                  </a:lnTo>
                  <a:lnTo>
                    <a:pt x="365996" y="90"/>
                  </a:lnTo>
                  <a:cubicBezTo>
                    <a:pt x="384338" y="90"/>
                    <a:pt x="419349" y="13888"/>
                    <a:pt x="434253" y="65540"/>
                  </a:cubicBezTo>
                  <a:cubicBezTo>
                    <a:pt x="438240" y="79384"/>
                    <a:pt x="441678" y="94434"/>
                    <a:pt x="445034" y="109018"/>
                  </a:cubicBezTo>
                  <a:cubicBezTo>
                    <a:pt x="456646" y="159702"/>
                    <a:pt x="466896" y="193378"/>
                    <a:pt x="479249" y="193478"/>
                  </a:cubicBezTo>
                  <a:cubicBezTo>
                    <a:pt x="491666" y="193378"/>
                    <a:pt x="501907" y="159720"/>
                    <a:pt x="513501" y="109183"/>
                  </a:cubicBezTo>
                  <a:cubicBezTo>
                    <a:pt x="516674" y="95285"/>
                    <a:pt x="520231" y="79740"/>
                    <a:pt x="524327" y="65540"/>
                  </a:cubicBezTo>
                  <a:cubicBezTo>
                    <a:pt x="538226" y="17244"/>
                    <a:pt x="569726" y="90"/>
                    <a:pt x="592466" y="90"/>
                  </a:cubicBezTo>
                  <a:lnTo>
                    <a:pt x="593600" y="108"/>
                  </a:lnTo>
                  <a:lnTo>
                    <a:pt x="594752" y="90"/>
                  </a:lnTo>
                  <a:cubicBezTo>
                    <a:pt x="613085" y="90"/>
                    <a:pt x="648096" y="13888"/>
                    <a:pt x="663009" y="65540"/>
                  </a:cubicBezTo>
                  <a:cubicBezTo>
                    <a:pt x="666868" y="79009"/>
                    <a:pt x="670269" y="93721"/>
                    <a:pt x="673525" y="107967"/>
                  </a:cubicBezTo>
                  <a:lnTo>
                    <a:pt x="673790" y="109064"/>
                  </a:lnTo>
                  <a:cubicBezTo>
                    <a:pt x="685356" y="159674"/>
                    <a:pt x="695616" y="193378"/>
                    <a:pt x="708005" y="193478"/>
                  </a:cubicBezTo>
                  <a:cubicBezTo>
                    <a:pt x="720395" y="193378"/>
                    <a:pt x="730663" y="159683"/>
                    <a:pt x="742285" y="109128"/>
                  </a:cubicBezTo>
                  <a:cubicBezTo>
                    <a:pt x="745622" y="94434"/>
                    <a:pt x="749088" y="79329"/>
                    <a:pt x="753065" y="65559"/>
                  </a:cubicBezTo>
                  <a:cubicBezTo>
                    <a:pt x="766973" y="17244"/>
                    <a:pt x="798619" y="108"/>
                    <a:pt x="821469" y="108"/>
                  </a:cubicBezTo>
                  <a:lnTo>
                    <a:pt x="822429" y="108"/>
                  </a:lnTo>
                  <a:lnTo>
                    <a:pt x="823325" y="108"/>
                  </a:lnTo>
                  <a:cubicBezTo>
                    <a:pt x="846184" y="108"/>
                    <a:pt x="877812" y="17244"/>
                    <a:pt x="891738" y="65540"/>
                  </a:cubicBezTo>
                  <a:cubicBezTo>
                    <a:pt x="895743" y="79338"/>
                    <a:pt x="899163" y="94434"/>
                    <a:pt x="902500" y="109046"/>
                  </a:cubicBezTo>
                  <a:cubicBezTo>
                    <a:pt x="914112" y="159729"/>
                    <a:pt x="924381" y="193478"/>
                    <a:pt x="936789" y="193478"/>
                  </a:cubicBezTo>
                  <a:cubicBezTo>
                    <a:pt x="948694" y="193478"/>
                    <a:pt x="958359" y="203162"/>
                    <a:pt x="958359" y="215048"/>
                  </a:cubicBezTo>
                  <a:cubicBezTo>
                    <a:pt x="958359" y="226935"/>
                    <a:pt x="948694" y="236609"/>
                    <a:pt x="936789" y="236609"/>
                  </a:cubicBezTo>
                </a:path>
              </a:pathLst>
            </a:custGeom>
            <a:solidFill>
              <a:srgbClr val="FBAF31"/>
            </a:solidFill>
            <a:ln w="9143" cap="flat">
              <a:noFill/>
              <a:prstDash val="solid"/>
              <a:miter/>
            </a:ln>
          </p:spPr>
          <p:txBody>
            <a:bodyPr rtlCol="0" anchor="ctr"/>
            <a:lstStyle/>
            <a:p>
              <a:endParaRPr lang="en-PH"/>
            </a:p>
          </p:txBody>
        </p:sp>
        <p:sp>
          <p:nvSpPr>
            <p:cNvPr id="57" name="Freeform: Shape 56">
              <a:extLst>
                <a:ext uri="{FF2B5EF4-FFF2-40B4-BE49-F238E27FC236}">
                  <a16:creationId xmlns:a16="http://schemas.microsoft.com/office/drawing/2014/main" id="{FF8A09A6-B4AA-438D-B2F1-B3349E45376C}"/>
                </a:ext>
              </a:extLst>
            </p:cNvPr>
            <p:cNvSpPr/>
            <p:nvPr/>
          </p:nvSpPr>
          <p:spPr>
            <a:xfrm flipV="1">
              <a:off x="322795" y="1656520"/>
              <a:ext cx="298878" cy="428325"/>
            </a:xfrm>
            <a:custGeom>
              <a:avLst/>
              <a:gdLst>
                <a:gd name="connsiteX0" fmla="*/ 60319 w 298878"/>
                <a:gd name="connsiteY0" fmla="*/ 22072 h 428325"/>
                <a:gd name="connsiteX1" fmla="*/ 148784 w 298878"/>
                <a:gd name="connsiteY1" fmla="*/ 127 h 428325"/>
                <a:gd name="connsiteX2" fmla="*/ 258810 w 298878"/>
                <a:gd name="connsiteY2" fmla="*/ 31700 h 428325"/>
                <a:gd name="connsiteX3" fmla="*/ 298923 w 298878"/>
                <a:gd name="connsiteY3" fmla="*/ 123658 h 428325"/>
                <a:gd name="connsiteX4" fmla="*/ 290584 w 298878"/>
                <a:gd name="connsiteY4" fmla="*/ 168087 h 428325"/>
                <a:gd name="connsiteX5" fmla="*/ 267743 w 298878"/>
                <a:gd name="connsiteY5" fmla="*/ 201498 h 428325"/>
                <a:gd name="connsiteX6" fmla="*/ 236554 w 298878"/>
                <a:gd name="connsiteY6" fmla="*/ 224247 h 428325"/>
                <a:gd name="connsiteX7" fmla="*/ 200373 w 298878"/>
                <a:gd name="connsiteY7" fmla="*/ 240989 h 428325"/>
                <a:gd name="connsiteX8" fmla="*/ 163825 w 298878"/>
                <a:gd name="connsiteY8" fmla="*/ 253854 h 428325"/>
                <a:gd name="connsiteX9" fmla="*/ 129902 w 298878"/>
                <a:gd name="connsiteY9" fmla="*/ 266354 h 428325"/>
                <a:gd name="connsiteX10" fmla="*/ 102462 w 298878"/>
                <a:gd name="connsiteY10" fmla="*/ 280179 h 428325"/>
                <a:gd name="connsiteX11" fmla="*/ 85601 w 298878"/>
                <a:gd name="connsiteY11" fmla="*/ 296903 h 428325"/>
                <a:gd name="connsiteX12" fmla="*/ 79731 w 298878"/>
                <a:gd name="connsiteY12" fmla="*/ 318491 h 428325"/>
                <a:gd name="connsiteX13" fmla="*/ 96546 w 298878"/>
                <a:gd name="connsiteY13" fmla="*/ 355651 h 428325"/>
                <a:gd name="connsiteX14" fmla="*/ 152743 w 298878"/>
                <a:gd name="connsiteY14" fmla="*/ 370857 h 428325"/>
                <a:gd name="connsiteX15" fmla="*/ 238364 w 298878"/>
                <a:gd name="connsiteY15" fmla="*/ 328988 h 428325"/>
                <a:gd name="connsiteX16" fmla="*/ 262056 w 298878"/>
                <a:gd name="connsiteY16" fmla="*/ 317586 h 428325"/>
                <a:gd name="connsiteX17" fmla="*/ 282858 w 298878"/>
                <a:gd name="connsiteY17" fmla="*/ 325998 h 428325"/>
                <a:gd name="connsiteX18" fmla="*/ 291279 w 298878"/>
                <a:gd name="connsiteY18" fmla="*/ 346827 h 428325"/>
                <a:gd name="connsiteX19" fmla="*/ 286040 w 298878"/>
                <a:gd name="connsiteY19" fmla="*/ 363926 h 428325"/>
                <a:gd name="connsiteX20" fmla="*/ 230757 w 298878"/>
                <a:gd name="connsiteY20" fmla="*/ 411317 h 428325"/>
                <a:gd name="connsiteX21" fmla="*/ 152743 w 298878"/>
                <a:gd name="connsiteY21" fmla="*/ 428453 h 428325"/>
                <a:gd name="connsiteX22" fmla="*/ 53644 w 298878"/>
                <a:gd name="connsiteY22" fmla="*/ 397529 h 428325"/>
                <a:gd name="connsiteX23" fmla="*/ 18460 w 298878"/>
                <a:gd name="connsiteY23" fmla="*/ 318491 h 428325"/>
                <a:gd name="connsiteX24" fmla="*/ 26863 w 298878"/>
                <a:gd name="connsiteY24" fmla="*/ 274949 h 428325"/>
                <a:gd name="connsiteX25" fmla="*/ 49886 w 298878"/>
                <a:gd name="connsiteY25" fmla="*/ 242855 h 428325"/>
                <a:gd name="connsiteX26" fmla="*/ 81148 w 298878"/>
                <a:gd name="connsiteY26" fmla="*/ 221559 h 428325"/>
                <a:gd name="connsiteX27" fmla="*/ 117302 w 298878"/>
                <a:gd name="connsiteY27" fmla="*/ 206161 h 428325"/>
                <a:gd name="connsiteX28" fmla="*/ 153703 w 298878"/>
                <a:gd name="connsiteY28" fmla="*/ 194192 h 428325"/>
                <a:gd name="connsiteX29" fmla="*/ 187343 w 298878"/>
                <a:gd name="connsiteY29" fmla="*/ 181793 h 428325"/>
                <a:gd name="connsiteX30" fmla="*/ 214646 w 298878"/>
                <a:gd name="connsiteY30" fmla="*/ 167227 h 428325"/>
                <a:gd name="connsiteX31" fmla="*/ 231543 w 298878"/>
                <a:gd name="connsiteY31" fmla="*/ 148949 h 428325"/>
                <a:gd name="connsiteX32" fmla="*/ 237670 w 298878"/>
                <a:gd name="connsiteY32" fmla="*/ 123658 h 428325"/>
                <a:gd name="connsiteX33" fmla="*/ 216191 w 298878"/>
                <a:gd name="connsiteY33" fmla="*/ 74940 h 428325"/>
                <a:gd name="connsiteX34" fmla="*/ 148784 w 298878"/>
                <a:gd name="connsiteY34" fmla="*/ 57705 h 428325"/>
                <a:gd name="connsiteX35" fmla="*/ 92404 w 298878"/>
                <a:gd name="connsiteY35" fmla="*/ 71493 h 428325"/>
                <a:gd name="connsiteX36" fmla="*/ 54943 w 298878"/>
                <a:gd name="connsiteY36" fmla="*/ 107721 h 428325"/>
                <a:gd name="connsiteX37" fmla="*/ 29267 w 298878"/>
                <a:gd name="connsiteY37" fmla="*/ 122268 h 428325"/>
                <a:gd name="connsiteX38" fmla="*/ 8347 w 298878"/>
                <a:gd name="connsiteY38" fmla="*/ 113646 h 428325"/>
                <a:gd name="connsiteX39" fmla="*/ 44 w 298878"/>
                <a:gd name="connsiteY39" fmla="*/ 92771 h 428325"/>
                <a:gd name="connsiteX40" fmla="*/ 4113 w 298878"/>
                <a:gd name="connsiteY40" fmla="*/ 77290 h 428325"/>
                <a:gd name="connsiteX41" fmla="*/ 60319 w 298878"/>
                <a:gd name="connsiteY41" fmla="*/ 22072 h 42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98878" h="428325">
                  <a:moveTo>
                    <a:pt x="60319" y="22072"/>
                  </a:moveTo>
                  <a:cubicBezTo>
                    <a:pt x="85931" y="7497"/>
                    <a:pt x="115693" y="127"/>
                    <a:pt x="148784" y="127"/>
                  </a:cubicBezTo>
                  <a:cubicBezTo>
                    <a:pt x="195865" y="127"/>
                    <a:pt x="232878" y="10743"/>
                    <a:pt x="258810" y="31700"/>
                  </a:cubicBezTo>
                  <a:cubicBezTo>
                    <a:pt x="285445" y="53206"/>
                    <a:pt x="298923" y="84121"/>
                    <a:pt x="298923" y="123658"/>
                  </a:cubicBezTo>
                  <a:cubicBezTo>
                    <a:pt x="298923" y="139934"/>
                    <a:pt x="296143" y="154856"/>
                    <a:pt x="290584" y="168087"/>
                  </a:cubicBezTo>
                  <a:cubicBezTo>
                    <a:pt x="284979" y="181336"/>
                    <a:pt x="277298" y="192601"/>
                    <a:pt x="267743" y="201498"/>
                  </a:cubicBezTo>
                  <a:cubicBezTo>
                    <a:pt x="258682" y="209965"/>
                    <a:pt x="248194" y="217627"/>
                    <a:pt x="236554" y="224247"/>
                  </a:cubicBezTo>
                  <a:cubicBezTo>
                    <a:pt x="225115" y="230739"/>
                    <a:pt x="212954" y="236381"/>
                    <a:pt x="200373" y="240989"/>
                  </a:cubicBezTo>
                  <a:cubicBezTo>
                    <a:pt x="188202" y="245461"/>
                    <a:pt x="176014" y="249740"/>
                    <a:pt x="163825" y="253854"/>
                  </a:cubicBezTo>
                  <a:cubicBezTo>
                    <a:pt x="152149" y="257768"/>
                    <a:pt x="140719" y="261983"/>
                    <a:pt x="129902" y="266354"/>
                  </a:cubicBezTo>
                  <a:cubicBezTo>
                    <a:pt x="119598" y="270532"/>
                    <a:pt x="110372" y="275196"/>
                    <a:pt x="102462" y="280179"/>
                  </a:cubicBezTo>
                  <a:cubicBezTo>
                    <a:pt x="95385" y="284705"/>
                    <a:pt x="89698" y="290310"/>
                    <a:pt x="85601" y="296903"/>
                  </a:cubicBezTo>
                  <a:cubicBezTo>
                    <a:pt x="81706" y="303139"/>
                    <a:pt x="79731" y="310408"/>
                    <a:pt x="79731" y="318491"/>
                  </a:cubicBezTo>
                  <a:cubicBezTo>
                    <a:pt x="79731" y="333861"/>
                    <a:pt x="85062" y="345684"/>
                    <a:pt x="96546" y="355651"/>
                  </a:cubicBezTo>
                  <a:cubicBezTo>
                    <a:pt x="108131" y="365718"/>
                    <a:pt x="127040" y="370857"/>
                    <a:pt x="152743" y="370857"/>
                  </a:cubicBezTo>
                  <a:cubicBezTo>
                    <a:pt x="187270" y="370857"/>
                    <a:pt x="216063" y="356766"/>
                    <a:pt x="238364" y="328988"/>
                  </a:cubicBezTo>
                  <a:cubicBezTo>
                    <a:pt x="244372" y="321545"/>
                    <a:pt x="252574" y="317586"/>
                    <a:pt x="262056" y="317586"/>
                  </a:cubicBezTo>
                  <a:cubicBezTo>
                    <a:pt x="270212" y="317586"/>
                    <a:pt x="277399" y="320530"/>
                    <a:pt x="282858" y="325998"/>
                  </a:cubicBezTo>
                  <a:cubicBezTo>
                    <a:pt x="288371" y="331475"/>
                    <a:pt x="291279" y="338689"/>
                    <a:pt x="291279" y="346827"/>
                  </a:cubicBezTo>
                  <a:cubicBezTo>
                    <a:pt x="291279" y="352953"/>
                    <a:pt x="289532" y="358714"/>
                    <a:pt x="286040" y="363926"/>
                  </a:cubicBezTo>
                  <a:cubicBezTo>
                    <a:pt x="272580" y="383896"/>
                    <a:pt x="253973" y="399870"/>
                    <a:pt x="230757" y="411317"/>
                  </a:cubicBezTo>
                  <a:cubicBezTo>
                    <a:pt x="207724" y="422683"/>
                    <a:pt x="181482" y="428453"/>
                    <a:pt x="152743" y="428453"/>
                  </a:cubicBezTo>
                  <a:cubicBezTo>
                    <a:pt x="109978" y="428453"/>
                    <a:pt x="76641" y="418056"/>
                    <a:pt x="53644" y="397529"/>
                  </a:cubicBezTo>
                  <a:cubicBezTo>
                    <a:pt x="30291" y="376663"/>
                    <a:pt x="18460" y="350091"/>
                    <a:pt x="18460" y="318491"/>
                  </a:cubicBezTo>
                  <a:cubicBezTo>
                    <a:pt x="18460" y="302325"/>
                    <a:pt x="21285" y="287677"/>
                    <a:pt x="26863" y="274949"/>
                  </a:cubicBezTo>
                  <a:cubicBezTo>
                    <a:pt x="32486" y="262111"/>
                    <a:pt x="40221" y="251303"/>
                    <a:pt x="49886" y="242855"/>
                  </a:cubicBezTo>
                  <a:cubicBezTo>
                    <a:pt x="58984" y="234854"/>
                    <a:pt x="69527" y="227676"/>
                    <a:pt x="81148" y="221559"/>
                  </a:cubicBezTo>
                  <a:cubicBezTo>
                    <a:pt x="92633" y="215533"/>
                    <a:pt x="104803" y="210340"/>
                    <a:pt x="117302" y="206161"/>
                  </a:cubicBezTo>
                  <a:cubicBezTo>
                    <a:pt x="129445" y="202083"/>
                    <a:pt x="141561" y="198096"/>
                    <a:pt x="153703" y="194192"/>
                  </a:cubicBezTo>
                  <a:cubicBezTo>
                    <a:pt x="165307" y="190507"/>
                    <a:pt x="176599" y="186338"/>
                    <a:pt x="187343" y="181793"/>
                  </a:cubicBezTo>
                  <a:cubicBezTo>
                    <a:pt x="197593" y="177487"/>
                    <a:pt x="206764" y="172576"/>
                    <a:pt x="214646" y="167227"/>
                  </a:cubicBezTo>
                  <a:cubicBezTo>
                    <a:pt x="221705" y="162454"/>
                    <a:pt x="227392" y="156310"/>
                    <a:pt x="231543" y="148949"/>
                  </a:cubicBezTo>
                  <a:cubicBezTo>
                    <a:pt x="235603" y="141744"/>
                    <a:pt x="237670" y="133213"/>
                    <a:pt x="237670" y="123658"/>
                  </a:cubicBezTo>
                  <a:cubicBezTo>
                    <a:pt x="237670" y="101741"/>
                    <a:pt x="230647" y="85812"/>
                    <a:pt x="216191" y="74940"/>
                  </a:cubicBezTo>
                  <a:cubicBezTo>
                    <a:pt x="201013" y="63511"/>
                    <a:pt x="178346" y="57705"/>
                    <a:pt x="148784" y="57705"/>
                  </a:cubicBezTo>
                  <a:cubicBezTo>
                    <a:pt x="126858" y="57705"/>
                    <a:pt x="107894" y="62359"/>
                    <a:pt x="92404" y="71493"/>
                  </a:cubicBezTo>
                  <a:cubicBezTo>
                    <a:pt x="76723" y="80756"/>
                    <a:pt x="64114" y="92972"/>
                    <a:pt x="54943" y="107721"/>
                  </a:cubicBezTo>
                  <a:cubicBezTo>
                    <a:pt x="49274" y="117120"/>
                    <a:pt x="40148" y="122268"/>
                    <a:pt x="29267" y="122268"/>
                  </a:cubicBezTo>
                  <a:cubicBezTo>
                    <a:pt x="21102" y="122268"/>
                    <a:pt x="13879" y="119306"/>
                    <a:pt x="8347" y="113646"/>
                  </a:cubicBezTo>
                  <a:cubicBezTo>
                    <a:pt x="2915" y="108059"/>
                    <a:pt x="44" y="100844"/>
                    <a:pt x="44" y="92771"/>
                  </a:cubicBezTo>
                  <a:cubicBezTo>
                    <a:pt x="44" y="87888"/>
                    <a:pt x="1388" y="82731"/>
                    <a:pt x="4113" y="77290"/>
                  </a:cubicBezTo>
                  <a:cubicBezTo>
                    <a:pt x="15625" y="55291"/>
                    <a:pt x="34552" y="36720"/>
                    <a:pt x="60319" y="22072"/>
                  </a:cubicBezTo>
                </a:path>
              </a:pathLst>
            </a:custGeom>
            <a:solidFill>
              <a:srgbClr val="FBAF31"/>
            </a:solidFill>
            <a:ln w="9143" cap="flat">
              <a:noFill/>
              <a:prstDash val="solid"/>
              <a:miter/>
            </a:ln>
          </p:spPr>
          <p:txBody>
            <a:bodyPr rtlCol="0" anchor="ctr"/>
            <a:lstStyle/>
            <a:p>
              <a:endParaRPr lang="en-PH"/>
            </a:p>
          </p:txBody>
        </p:sp>
        <p:sp>
          <p:nvSpPr>
            <p:cNvPr id="58" name="Freeform: Shape 57">
              <a:extLst>
                <a:ext uri="{FF2B5EF4-FFF2-40B4-BE49-F238E27FC236}">
                  <a16:creationId xmlns:a16="http://schemas.microsoft.com/office/drawing/2014/main" id="{426F8586-D7DF-41AC-A92B-AC147BA3636A}"/>
                </a:ext>
              </a:extLst>
            </p:cNvPr>
            <p:cNvSpPr/>
            <p:nvPr/>
          </p:nvSpPr>
          <p:spPr>
            <a:xfrm flipV="1">
              <a:off x="1332798" y="1664742"/>
              <a:ext cx="273971" cy="416420"/>
            </a:xfrm>
            <a:custGeom>
              <a:avLst/>
              <a:gdLst>
                <a:gd name="connsiteX0" fmla="*/ 61179 w 273971"/>
                <a:gd name="connsiteY0" fmla="*/ 231065 h 416420"/>
                <a:gd name="connsiteX1" fmla="*/ 61179 w 273971"/>
                <a:gd name="connsiteY1" fmla="*/ 358957 h 416420"/>
                <a:gd name="connsiteX2" fmla="*/ 145530 w 273971"/>
                <a:gd name="connsiteY2" fmla="*/ 358957 h 416420"/>
                <a:gd name="connsiteX3" fmla="*/ 188944 w 273971"/>
                <a:gd name="connsiteY3" fmla="*/ 341127 h 416420"/>
                <a:gd name="connsiteX4" fmla="*/ 206088 w 273971"/>
                <a:gd name="connsiteY4" fmla="*/ 295006 h 416420"/>
                <a:gd name="connsiteX5" fmla="*/ 189081 w 273971"/>
                <a:gd name="connsiteY5" fmla="*/ 249224 h 416420"/>
                <a:gd name="connsiteX6" fmla="*/ 147221 w 273971"/>
                <a:gd name="connsiteY6" fmla="*/ 231065 h 416420"/>
                <a:gd name="connsiteX7" fmla="*/ 61179 w 273971"/>
                <a:gd name="connsiteY7" fmla="*/ 231065 h 416420"/>
                <a:gd name="connsiteX8" fmla="*/ 173098 w 273971"/>
                <a:gd name="connsiteY8" fmla="*/ 175673 h 416420"/>
                <a:gd name="connsiteX9" fmla="*/ 236079 w 273971"/>
                <a:gd name="connsiteY9" fmla="*/ 210574 h 416420"/>
                <a:gd name="connsiteX10" fmla="*/ 267625 w 273971"/>
                <a:gd name="connsiteY10" fmla="*/ 295006 h 416420"/>
                <a:gd name="connsiteX11" fmla="*/ 233071 w 273971"/>
                <a:gd name="connsiteY11" fmla="*/ 381496 h 416420"/>
                <a:gd name="connsiteX12" fmla="*/ 146087 w 273971"/>
                <a:gd name="connsiteY12" fmla="*/ 416571 h 416420"/>
                <a:gd name="connsiteX13" fmla="*/ 30539 w 273971"/>
                <a:gd name="connsiteY13" fmla="*/ 416571 h 416420"/>
                <a:gd name="connsiteX14" fmla="*/ 8997 w 273971"/>
                <a:gd name="connsiteY14" fmla="*/ 407729 h 416420"/>
                <a:gd name="connsiteX15" fmla="*/ 182 w 273971"/>
                <a:gd name="connsiteY15" fmla="*/ 386205 h 416420"/>
                <a:gd name="connsiteX16" fmla="*/ 182 w 273971"/>
                <a:gd name="connsiteY16" fmla="*/ 30490 h 416420"/>
                <a:gd name="connsiteX17" fmla="*/ 8987 w 273971"/>
                <a:gd name="connsiteY17" fmla="*/ 8993 h 416420"/>
                <a:gd name="connsiteX18" fmla="*/ 52100 w 273971"/>
                <a:gd name="connsiteY18" fmla="*/ 8883 h 416420"/>
                <a:gd name="connsiteX19" fmla="*/ 61179 w 273971"/>
                <a:gd name="connsiteY19" fmla="*/ 30490 h 416420"/>
                <a:gd name="connsiteX20" fmla="*/ 61179 w 273971"/>
                <a:gd name="connsiteY20" fmla="*/ 173478 h 416420"/>
                <a:gd name="connsiteX21" fmla="*/ 103450 w 273971"/>
                <a:gd name="connsiteY21" fmla="*/ 173478 h 416420"/>
                <a:gd name="connsiteX22" fmla="*/ 217618 w 273971"/>
                <a:gd name="connsiteY22" fmla="*/ 14287 h 416420"/>
                <a:gd name="connsiteX23" fmla="*/ 243495 w 273971"/>
                <a:gd name="connsiteY23" fmla="*/ 151 h 416420"/>
                <a:gd name="connsiteX24" fmla="*/ 265083 w 273971"/>
                <a:gd name="connsiteY24" fmla="*/ 8883 h 416420"/>
                <a:gd name="connsiteX25" fmla="*/ 274153 w 273971"/>
                <a:gd name="connsiteY25" fmla="*/ 30490 h 416420"/>
                <a:gd name="connsiteX26" fmla="*/ 267753 w 273971"/>
                <a:gd name="connsiteY26" fmla="*/ 49143 h 416420"/>
                <a:gd name="connsiteX27" fmla="*/ 173098 w 273971"/>
                <a:gd name="connsiteY27" fmla="*/ 175673 h 41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3971" h="416420">
                  <a:moveTo>
                    <a:pt x="61179" y="231065"/>
                  </a:moveTo>
                  <a:lnTo>
                    <a:pt x="61179" y="358957"/>
                  </a:lnTo>
                  <a:lnTo>
                    <a:pt x="145530" y="358957"/>
                  </a:lnTo>
                  <a:cubicBezTo>
                    <a:pt x="163351" y="358957"/>
                    <a:pt x="177551" y="353124"/>
                    <a:pt x="188944" y="341127"/>
                  </a:cubicBezTo>
                  <a:cubicBezTo>
                    <a:pt x="200300" y="329094"/>
                    <a:pt x="206088" y="313577"/>
                    <a:pt x="206088" y="295006"/>
                  </a:cubicBezTo>
                  <a:cubicBezTo>
                    <a:pt x="206088" y="276948"/>
                    <a:pt x="200364" y="261541"/>
                    <a:pt x="189081" y="249224"/>
                  </a:cubicBezTo>
                  <a:cubicBezTo>
                    <a:pt x="177916" y="236999"/>
                    <a:pt x="164238" y="231065"/>
                    <a:pt x="147221" y="231065"/>
                  </a:cubicBezTo>
                  <a:lnTo>
                    <a:pt x="61179" y="231065"/>
                  </a:lnTo>
                  <a:close/>
                  <a:moveTo>
                    <a:pt x="173098" y="175673"/>
                  </a:moveTo>
                  <a:cubicBezTo>
                    <a:pt x="198115" y="180354"/>
                    <a:pt x="219237" y="192067"/>
                    <a:pt x="236079" y="210574"/>
                  </a:cubicBezTo>
                  <a:cubicBezTo>
                    <a:pt x="257027" y="233543"/>
                    <a:pt x="267625" y="261961"/>
                    <a:pt x="267625" y="295006"/>
                  </a:cubicBezTo>
                  <a:cubicBezTo>
                    <a:pt x="267625" y="329167"/>
                    <a:pt x="256012" y="358253"/>
                    <a:pt x="233071" y="381496"/>
                  </a:cubicBezTo>
                  <a:cubicBezTo>
                    <a:pt x="210130" y="404767"/>
                    <a:pt x="180852" y="416571"/>
                    <a:pt x="146087" y="416571"/>
                  </a:cubicBezTo>
                  <a:lnTo>
                    <a:pt x="30539" y="416571"/>
                  </a:lnTo>
                  <a:cubicBezTo>
                    <a:pt x="22255" y="416571"/>
                    <a:pt x="14821" y="413517"/>
                    <a:pt x="8997" y="407729"/>
                  </a:cubicBezTo>
                  <a:cubicBezTo>
                    <a:pt x="3218" y="401960"/>
                    <a:pt x="182" y="394508"/>
                    <a:pt x="182" y="386205"/>
                  </a:cubicBezTo>
                  <a:lnTo>
                    <a:pt x="182" y="30490"/>
                  </a:lnTo>
                  <a:cubicBezTo>
                    <a:pt x="182" y="22196"/>
                    <a:pt x="3218" y="14744"/>
                    <a:pt x="8987" y="8993"/>
                  </a:cubicBezTo>
                  <a:cubicBezTo>
                    <a:pt x="20289" y="-2345"/>
                    <a:pt x="40588" y="-2373"/>
                    <a:pt x="52100" y="8883"/>
                  </a:cubicBezTo>
                  <a:cubicBezTo>
                    <a:pt x="58043" y="14653"/>
                    <a:pt x="61179" y="22141"/>
                    <a:pt x="61179" y="30490"/>
                  </a:cubicBezTo>
                  <a:lnTo>
                    <a:pt x="61179" y="173478"/>
                  </a:lnTo>
                  <a:lnTo>
                    <a:pt x="103450" y="173478"/>
                  </a:lnTo>
                  <a:lnTo>
                    <a:pt x="217618" y="14287"/>
                  </a:lnTo>
                  <a:cubicBezTo>
                    <a:pt x="223333" y="5171"/>
                    <a:pt x="232522" y="151"/>
                    <a:pt x="243495" y="151"/>
                  </a:cubicBezTo>
                  <a:cubicBezTo>
                    <a:pt x="251788" y="151"/>
                    <a:pt x="259240" y="3168"/>
                    <a:pt x="265083" y="8883"/>
                  </a:cubicBezTo>
                  <a:cubicBezTo>
                    <a:pt x="270999" y="14653"/>
                    <a:pt x="274153" y="22141"/>
                    <a:pt x="274153" y="30490"/>
                  </a:cubicBezTo>
                  <a:cubicBezTo>
                    <a:pt x="274153" y="37686"/>
                    <a:pt x="271858" y="44223"/>
                    <a:pt x="267753" y="49143"/>
                  </a:cubicBezTo>
                  <a:lnTo>
                    <a:pt x="173098" y="175673"/>
                  </a:lnTo>
                  <a:close/>
                </a:path>
              </a:pathLst>
            </a:custGeom>
            <a:solidFill>
              <a:srgbClr val="FBAF31"/>
            </a:solidFill>
            <a:ln w="9143" cap="flat">
              <a:noFill/>
              <a:prstDash val="solid"/>
              <a:miter/>
            </a:ln>
          </p:spPr>
          <p:txBody>
            <a:bodyPr rtlCol="0" anchor="ctr"/>
            <a:lstStyle/>
            <a:p>
              <a:endParaRPr lang="en-PH"/>
            </a:p>
          </p:txBody>
        </p:sp>
        <p:sp>
          <p:nvSpPr>
            <p:cNvPr id="59" name="Freeform: Shape 58">
              <a:extLst>
                <a:ext uri="{FF2B5EF4-FFF2-40B4-BE49-F238E27FC236}">
                  <a16:creationId xmlns:a16="http://schemas.microsoft.com/office/drawing/2014/main" id="{9CA67B80-8320-46FE-9CBF-2AA567A80613}"/>
                </a:ext>
              </a:extLst>
            </p:cNvPr>
            <p:cNvSpPr/>
            <p:nvPr/>
          </p:nvSpPr>
          <p:spPr>
            <a:xfrm flipV="1">
              <a:off x="680503" y="1664743"/>
              <a:ext cx="267442" cy="416420"/>
            </a:xfrm>
            <a:custGeom>
              <a:avLst/>
              <a:gdLst>
                <a:gd name="connsiteX0" fmla="*/ 188841 w 267442"/>
                <a:gd name="connsiteY0" fmla="*/ 242962 h 416420"/>
                <a:gd name="connsiteX1" fmla="*/ 140352 w 267442"/>
                <a:gd name="connsiteY1" fmla="*/ 225991 h 416420"/>
                <a:gd name="connsiteX2" fmla="*/ 61104 w 267442"/>
                <a:gd name="connsiteY2" fmla="*/ 225991 h 416420"/>
                <a:gd name="connsiteX3" fmla="*/ 61104 w 267442"/>
                <a:gd name="connsiteY3" fmla="*/ 358968 h 416420"/>
                <a:gd name="connsiteX4" fmla="*/ 140352 w 267442"/>
                <a:gd name="connsiteY4" fmla="*/ 358968 h 416420"/>
                <a:gd name="connsiteX5" fmla="*/ 188878 w 267442"/>
                <a:gd name="connsiteY5" fmla="*/ 342216 h 416420"/>
                <a:gd name="connsiteX6" fmla="*/ 205994 w 267442"/>
                <a:gd name="connsiteY6" fmla="*/ 292758 h 416420"/>
                <a:gd name="connsiteX7" fmla="*/ 188841 w 267442"/>
                <a:gd name="connsiteY7" fmla="*/ 242962 h 416420"/>
                <a:gd name="connsiteX8" fmla="*/ 233243 w 267442"/>
                <a:gd name="connsiteY8" fmla="*/ 384926 h 416420"/>
                <a:gd name="connsiteX9" fmla="*/ 146003 w 267442"/>
                <a:gd name="connsiteY9" fmla="*/ 416573 h 416420"/>
                <a:gd name="connsiteX10" fmla="*/ 30464 w 267442"/>
                <a:gd name="connsiteY10" fmla="*/ 416573 h 416420"/>
                <a:gd name="connsiteX11" fmla="*/ 8921 w 267442"/>
                <a:gd name="connsiteY11" fmla="*/ 407740 h 416420"/>
                <a:gd name="connsiteX12" fmla="*/ 107 w 267442"/>
                <a:gd name="connsiteY12" fmla="*/ 386207 h 416420"/>
                <a:gd name="connsiteX13" fmla="*/ 107 w 267442"/>
                <a:gd name="connsiteY13" fmla="*/ 30500 h 416420"/>
                <a:gd name="connsiteX14" fmla="*/ 8921 w 267442"/>
                <a:gd name="connsiteY14" fmla="*/ 8994 h 416420"/>
                <a:gd name="connsiteX15" fmla="*/ 30464 w 267442"/>
                <a:gd name="connsiteY15" fmla="*/ 152 h 416420"/>
                <a:gd name="connsiteX16" fmla="*/ 52024 w 267442"/>
                <a:gd name="connsiteY16" fmla="*/ 8884 h 416420"/>
                <a:gd name="connsiteX17" fmla="*/ 61104 w 267442"/>
                <a:gd name="connsiteY17" fmla="*/ 30500 h 416420"/>
                <a:gd name="connsiteX18" fmla="*/ 61104 w 267442"/>
                <a:gd name="connsiteY18" fmla="*/ 168377 h 416420"/>
                <a:gd name="connsiteX19" fmla="*/ 146003 w 267442"/>
                <a:gd name="connsiteY19" fmla="*/ 168377 h 416420"/>
                <a:gd name="connsiteX20" fmla="*/ 233489 w 267442"/>
                <a:gd name="connsiteY20" fmla="*/ 200673 h 416420"/>
                <a:gd name="connsiteX21" fmla="*/ 267550 w 267442"/>
                <a:gd name="connsiteY21" fmla="*/ 292758 h 416420"/>
                <a:gd name="connsiteX22" fmla="*/ 233243 w 267442"/>
                <a:gd name="connsiteY22" fmla="*/ 384926 h 41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7442" h="416420">
                  <a:moveTo>
                    <a:pt x="188841" y="242962"/>
                  </a:moveTo>
                  <a:cubicBezTo>
                    <a:pt x="177393" y="231688"/>
                    <a:pt x="161090" y="225991"/>
                    <a:pt x="140352" y="225991"/>
                  </a:cubicBezTo>
                  <a:lnTo>
                    <a:pt x="61104" y="225991"/>
                  </a:lnTo>
                  <a:lnTo>
                    <a:pt x="61104" y="358968"/>
                  </a:lnTo>
                  <a:lnTo>
                    <a:pt x="140352" y="358968"/>
                  </a:lnTo>
                  <a:cubicBezTo>
                    <a:pt x="161127" y="358968"/>
                    <a:pt x="177457" y="353335"/>
                    <a:pt x="188878" y="342216"/>
                  </a:cubicBezTo>
                  <a:cubicBezTo>
                    <a:pt x="200252" y="331162"/>
                    <a:pt x="205994" y="314520"/>
                    <a:pt x="205994" y="292758"/>
                  </a:cubicBezTo>
                  <a:cubicBezTo>
                    <a:pt x="205994" y="270969"/>
                    <a:pt x="200234" y="254200"/>
                    <a:pt x="188841" y="242962"/>
                  </a:cubicBezTo>
                  <a:moveTo>
                    <a:pt x="233243" y="384926"/>
                  </a:moveTo>
                  <a:cubicBezTo>
                    <a:pt x="210685" y="405929"/>
                    <a:pt x="181316" y="416573"/>
                    <a:pt x="146003" y="416573"/>
                  </a:cubicBezTo>
                  <a:lnTo>
                    <a:pt x="30464" y="416573"/>
                  </a:lnTo>
                  <a:cubicBezTo>
                    <a:pt x="22180" y="416573"/>
                    <a:pt x="14737" y="413519"/>
                    <a:pt x="8921" y="407740"/>
                  </a:cubicBezTo>
                  <a:cubicBezTo>
                    <a:pt x="3161" y="401934"/>
                    <a:pt x="107" y="394509"/>
                    <a:pt x="107" y="386207"/>
                  </a:cubicBezTo>
                  <a:lnTo>
                    <a:pt x="107" y="30500"/>
                  </a:lnTo>
                  <a:cubicBezTo>
                    <a:pt x="107" y="22198"/>
                    <a:pt x="3161" y="14745"/>
                    <a:pt x="8921" y="8994"/>
                  </a:cubicBezTo>
                  <a:cubicBezTo>
                    <a:pt x="14700" y="3197"/>
                    <a:pt x="22143" y="152"/>
                    <a:pt x="30464" y="152"/>
                  </a:cubicBezTo>
                  <a:cubicBezTo>
                    <a:pt x="38730" y="152"/>
                    <a:pt x="46191" y="3170"/>
                    <a:pt x="52024" y="8884"/>
                  </a:cubicBezTo>
                  <a:cubicBezTo>
                    <a:pt x="57968" y="14654"/>
                    <a:pt x="61104" y="22152"/>
                    <a:pt x="61104" y="30500"/>
                  </a:cubicBezTo>
                  <a:lnTo>
                    <a:pt x="61104" y="168377"/>
                  </a:lnTo>
                  <a:lnTo>
                    <a:pt x="146003" y="168377"/>
                  </a:lnTo>
                  <a:cubicBezTo>
                    <a:pt x="181581" y="168377"/>
                    <a:pt x="211023" y="179249"/>
                    <a:pt x="233489" y="200673"/>
                  </a:cubicBezTo>
                  <a:cubicBezTo>
                    <a:pt x="256102" y="222252"/>
                    <a:pt x="267550" y="253230"/>
                    <a:pt x="267550" y="292758"/>
                  </a:cubicBezTo>
                  <a:cubicBezTo>
                    <a:pt x="267550" y="332707"/>
                    <a:pt x="256019" y="363731"/>
                    <a:pt x="233243" y="384926"/>
                  </a:cubicBezTo>
                </a:path>
              </a:pathLst>
            </a:custGeom>
            <a:solidFill>
              <a:srgbClr val="FBAF31"/>
            </a:solidFill>
            <a:ln w="9143" cap="flat">
              <a:noFill/>
              <a:prstDash val="solid"/>
              <a:miter/>
            </a:ln>
          </p:spPr>
          <p:txBody>
            <a:bodyPr rtlCol="0" anchor="ctr"/>
            <a:lstStyle/>
            <a:p>
              <a:endParaRPr lang="en-PH"/>
            </a:p>
          </p:txBody>
        </p:sp>
        <p:sp>
          <p:nvSpPr>
            <p:cNvPr id="60" name="Freeform: Shape 59">
              <a:extLst>
                <a:ext uri="{FF2B5EF4-FFF2-40B4-BE49-F238E27FC236}">
                  <a16:creationId xmlns:a16="http://schemas.microsoft.com/office/drawing/2014/main" id="{ABD01BBB-C0E8-4F5B-8A91-99C13DEB05A2}"/>
                </a:ext>
              </a:extLst>
            </p:cNvPr>
            <p:cNvSpPr/>
            <p:nvPr/>
          </p:nvSpPr>
          <p:spPr>
            <a:xfrm flipV="1">
              <a:off x="926812" y="1659925"/>
              <a:ext cx="345931" cy="421239"/>
            </a:xfrm>
            <a:custGeom>
              <a:avLst/>
              <a:gdLst>
                <a:gd name="connsiteX0" fmla="*/ 120190 w 345931"/>
                <a:gd name="connsiteY0" fmla="*/ 177824 h 421239"/>
                <a:gd name="connsiteX1" fmla="*/ 172958 w 345931"/>
                <a:gd name="connsiteY1" fmla="*/ 314357 h 421239"/>
                <a:gd name="connsiteX2" fmla="*/ 225982 w 345931"/>
                <a:gd name="connsiteY2" fmla="*/ 177824 h 421239"/>
                <a:gd name="connsiteX3" fmla="*/ 120190 w 345931"/>
                <a:gd name="connsiteY3" fmla="*/ 177824 h 421239"/>
                <a:gd name="connsiteX4" fmla="*/ 201934 w 345931"/>
                <a:gd name="connsiteY4" fmla="*/ 401313 h 421239"/>
                <a:gd name="connsiteX5" fmla="*/ 172949 w 345931"/>
                <a:gd name="connsiteY5" fmla="*/ 421384 h 421239"/>
                <a:gd name="connsiteX6" fmla="*/ 144192 w 345931"/>
                <a:gd name="connsiteY6" fmla="*/ 401231 h 421239"/>
                <a:gd name="connsiteX7" fmla="*/ 2987 w 345931"/>
                <a:gd name="connsiteY7" fmla="*/ 44116 h 421239"/>
                <a:gd name="connsiteX8" fmla="*/ 134 w 345931"/>
                <a:gd name="connsiteY8" fmla="*/ 30492 h 421239"/>
                <a:gd name="connsiteX9" fmla="*/ 9104 w 345931"/>
                <a:gd name="connsiteY9" fmla="*/ 9124 h 421239"/>
                <a:gd name="connsiteX10" fmla="*/ 30774 w 345931"/>
                <a:gd name="connsiteY10" fmla="*/ 144 h 421239"/>
                <a:gd name="connsiteX11" fmla="*/ 60071 w 345931"/>
                <a:gd name="connsiteY11" fmla="*/ 20846 h 421239"/>
                <a:gd name="connsiteX12" fmla="*/ 99571 w 345931"/>
                <a:gd name="connsiteY12" fmla="*/ 120237 h 421239"/>
                <a:gd name="connsiteX13" fmla="*/ 246583 w 345931"/>
                <a:gd name="connsiteY13" fmla="*/ 120237 h 421239"/>
                <a:gd name="connsiteX14" fmla="*/ 285690 w 345931"/>
                <a:gd name="connsiteY14" fmla="*/ 20590 h 421239"/>
                <a:gd name="connsiteX15" fmla="*/ 314840 w 345931"/>
                <a:gd name="connsiteY15" fmla="*/ 144 h 421239"/>
                <a:gd name="connsiteX16" fmla="*/ 337197 w 345931"/>
                <a:gd name="connsiteY16" fmla="*/ 8959 h 421239"/>
                <a:gd name="connsiteX17" fmla="*/ 346066 w 345931"/>
                <a:gd name="connsiteY17" fmla="*/ 30492 h 421239"/>
                <a:gd name="connsiteX18" fmla="*/ 343579 w 345931"/>
                <a:gd name="connsiteY18" fmla="*/ 43239 h 421239"/>
                <a:gd name="connsiteX19" fmla="*/ 201934 w 345931"/>
                <a:gd name="connsiteY19" fmla="*/ 401313 h 42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931" h="421239">
                  <a:moveTo>
                    <a:pt x="120190" y="177824"/>
                  </a:moveTo>
                  <a:lnTo>
                    <a:pt x="172958" y="314357"/>
                  </a:lnTo>
                  <a:lnTo>
                    <a:pt x="225982" y="177824"/>
                  </a:lnTo>
                  <a:lnTo>
                    <a:pt x="120190" y="177824"/>
                  </a:lnTo>
                  <a:close/>
                  <a:moveTo>
                    <a:pt x="201934" y="401313"/>
                  </a:moveTo>
                  <a:cubicBezTo>
                    <a:pt x="196723" y="414242"/>
                    <a:pt x="186409" y="421384"/>
                    <a:pt x="172949" y="421384"/>
                  </a:cubicBezTo>
                  <a:cubicBezTo>
                    <a:pt x="159672" y="421384"/>
                    <a:pt x="149468" y="414224"/>
                    <a:pt x="144192" y="401231"/>
                  </a:cubicBezTo>
                  <a:lnTo>
                    <a:pt x="2987" y="44116"/>
                  </a:lnTo>
                  <a:cubicBezTo>
                    <a:pt x="1094" y="40331"/>
                    <a:pt x="134" y="35741"/>
                    <a:pt x="134" y="30492"/>
                  </a:cubicBezTo>
                  <a:cubicBezTo>
                    <a:pt x="134" y="22336"/>
                    <a:pt x="3243" y="14966"/>
                    <a:pt x="9104" y="9124"/>
                  </a:cubicBezTo>
                  <a:cubicBezTo>
                    <a:pt x="14974" y="3244"/>
                    <a:pt x="22463" y="144"/>
                    <a:pt x="30774" y="144"/>
                  </a:cubicBezTo>
                  <a:cubicBezTo>
                    <a:pt x="44792" y="144"/>
                    <a:pt x="55224" y="7551"/>
                    <a:pt x="60071" y="20846"/>
                  </a:cubicBezTo>
                  <a:lnTo>
                    <a:pt x="99571" y="120237"/>
                  </a:lnTo>
                  <a:lnTo>
                    <a:pt x="246583" y="120237"/>
                  </a:lnTo>
                  <a:lnTo>
                    <a:pt x="285690" y="20590"/>
                  </a:lnTo>
                  <a:cubicBezTo>
                    <a:pt x="290454" y="7395"/>
                    <a:pt x="300796" y="144"/>
                    <a:pt x="314840" y="144"/>
                  </a:cubicBezTo>
                  <a:cubicBezTo>
                    <a:pt x="323710" y="144"/>
                    <a:pt x="331445" y="3189"/>
                    <a:pt x="337197" y="8959"/>
                  </a:cubicBezTo>
                  <a:cubicBezTo>
                    <a:pt x="342966" y="14719"/>
                    <a:pt x="346066" y="22181"/>
                    <a:pt x="346066" y="30492"/>
                  </a:cubicBezTo>
                  <a:cubicBezTo>
                    <a:pt x="346066" y="34845"/>
                    <a:pt x="345206" y="39142"/>
                    <a:pt x="343579" y="43239"/>
                  </a:cubicBezTo>
                  <a:lnTo>
                    <a:pt x="201934" y="401313"/>
                  </a:lnTo>
                  <a:close/>
                </a:path>
              </a:pathLst>
            </a:custGeom>
            <a:solidFill>
              <a:srgbClr val="FBAF31"/>
            </a:solidFill>
            <a:ln w="9143" cap="flat">
              <a:noFill/>
              <a:prstDash val="solid"/>
              <a:miter/>
            </a:ln>
          </p:spPr>
          <p:txBody>
            <a:bodyPr rtlCol="0" anchor="ctr"/>
            <a:lstStyle/>
            <a:p>
              <a:endParaRPr lang="en-PH"/>
            </a:p>
          </p:txBody>
        </p:sp>
        <p:sp>
          <p:nvSpPr>
            <p:cNvPr id="61" name="Freeform: Shape 60">
              <a:extLst>
                <a:ext uri="{FF2B5EF4-FFF2-40B4-BE49-F238E27FC236}">
                  <a16:creationId xmlns:a16="http://schemas.microsoft.com/office/drawing/2014/main" id="{A7C1DFE9-CC60-4A45-B8C6-4B8FB84280DE}"/>
                </a:ext>
              </a:extLst>
            </p:cNvPr>
            <p:cNvSpPr/>
            <p:nvPr/>
          </p:nvSpPr>
          <p:spPr>
            <a:xfrm flipV="1">
              <a:off x="1656395" y="1661371"/>
              <a:ext cx="304523" cy="423479"/>
            </a:xfrm>
            <a:custGeom>
              <a:avLst/>
              <a:gdLst>
                <a:gd name="connsiteX0" fmla="*/ 233226 w 304523"/>
                <a:gd name="connsiteY0" fmla="*/ 114909 h 423479"/>
                <a:gd name="connsiteX1" fmla="*/ 198389 w 304523"/>
                <a:gd name="connsiteY1" fmla="*/ 149719 h 423479"/>
                <a:gd name="connsiteX2" fmla="*/ 155459 w 304523"/>
                <a:gd name="connsiteY2" fmla="*/ 149719 h 423479"/>
                <a:gd name="connsiteX3" fmla="*/ 146407 w 304523"/>
                <a:gd name="connsiteY3" fmla="*/ 128323 h 423479"/>
                <a:gd name="connsiteX4" fmla="*/ 155258 w 304523"/>
                <a:gd name="connsiteY4" fmla="*/ 106607 h 423479"/>
                <a:gd name="connsiteX5" fmla="*/ 195883 w 304523"/>
                <a:gd name="connsiteY5" fmla="*/ 65990 h 423479"/>
                <a:gd name="connsiteX6" fmla="*/ 152359 w 304523"/>
                <a:gd name="connsiteY6" fmla="*/ 56179 h 423479"/>
                <a:gd name="connsiteX7" fmla="*/ 82858 w 304523"/>
                <a:gd name="connsiteY7" fmla="*/ 90468 h 423479"/>
                <a:gd name="connsiteX8" fmla="*/ 59643 w 304523"/>
                <a:gd name="connsiteY8" fmla="*/ 212161 h 423479"/>
                <a:gd name="connsiteX9" fmla="*/ 82840 w 304523"/>
                <a:gd name="connsiteY9" fmla="*/ 333525 h 423479"/>
                <a:gd name="connsiteX10" fmla="*/ 152359 w 304523"/>
                <a:gd name="connsiteY10" fmla="*/ 367557 h 423479"/>
                <a:gd name="connsiteX11" fmla="*/ 222162 w 304523"/>
                <a:gd name="connsiteY11" fmla="*/ 333525 h 423479"/>
                <a:gd name="connsiteX12" fmla="*/ 245359 w 304523"/>
                <a:gd name="connsiteY12" fmla="*/ 212161 h 423479"/>
                <a:gd name="connsiteX13" fmla="*/ 233226 w 304523"/>
                <a:gd name="connsiteY13" fmla="*/ 114909 h 423479"/>
                <a:gd name="connsiteX14" fmla="*/ 152359 w 304523"/>
                <a:gd name="connsiteY14" fmla="*/ 423617 h 423479"/>
                <a:gd name="connsiteX15" fmla="*/ 36784 w 304523"/>
                <a:gd name="connsiteY15" fmla="*/ 370209 h 423479"/>
                <a:gd name="connsiteX16" fmla="*/ 245 w 304523"/>
                <a:gd name="connsiteY16" fmla="*/ 212161 h 423479"/>
                <a:gd name="connsiteX17" fmla="*/ 36774 w 304523"/>
                <a:gd name="connsiteY17" fmla="*/ 53711 h 423479"/>
                <a:gd name="connsiteX18" fmla="*/ 152359 w 304523"/>
                <a:gd name="connsiteY18" fmla="*/ 138 h 423479"/>
                <a:gd name="connsiteX19" fmla="*/ 238008 w 304523"/>
                <a:gd name="connsiteY19" fmla="*/ 23875 h 423479"/>
                <a:gd name="connsiteX20" fmla="*/ 252793 w 304523"/>
                <a:gd name="connsiteY20" fmla="*/ 9099 h 423479"/>
                <a:gd name="connsiteX21" fmla="*/ 274235 w 304523"/>
                <a:gd name="connsiteY21" fmla="*/ 138 h 423479"/>
                <a:gd name="connsiteX22" fmla="*/ 295686 w 304523"/>
                <a:gd name="connsiteY22" fmla="*/ 9099 h 423479"/>
                <a:gd name="connsiteX23" fmla="*/ 304766 w 304523"/>
                <a:gd name="connsiteY23" fmla="*/ 30513 h 423479"/>
                <a:gd name="connsiteX24" fmla="*/ 295896 w 304523"/>
                <a:gd name="connsiteY24" fmla="*/ 52238 h 423479"/>
                <a:gd name="connsiteX25" fmla="*/ 277856 w 304523"/>
                <a:gd name="connsiteY25" fmla="*/ 70279 h 423479"/>
                <a:gd name="connsiteX26" fmla="*/ 304766 w 304523"/>
                <a:gd name="connsiteY26" fmla="*/ 212161 h 423479"/>
                <a:gd name="connsiteX27" fmla="*/ 268209 w 304523"/>
                <a:gd name="connsiteY27" fmla="*/ 370209 h 423479"/>
                <a:gd name="connsiteX28" fmla="*/ 152359 w 304523"/>
                <a:gd name="connsiteY28" fmla="*/ 423617 h 423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4523" h="423479">
                  <a:moveTo>
                    <a:pt x="233226" y="114909"/>
                  </a:moveTo>
                  <a:lnTo>
                    <a:pt x="198389" y="149719"/>
                  </a:lnTo>
                  <a:cubicBezTo>
                    <a:pt x="186877" y="161286"/>
                    <a:pt x="167035" y="161313"/>
                    <a:pt x="155459" y="149719"/>
                  </a:cubicBezTo>
                  <a:cubicBezTo>
                    <a:pt x="149607" y="143876"/>
                    <a:pt x="146489" y="136470"/>
                    <a:pt x="146407" y="128323"/>
                  </a:cubicBezTo>
                  <a:cubicBezTo>
                    <a:pt x="146288" y="120048"/>
                    <a:pt x="149360" y="112532"/>
                    <a:pt x="155258" y="106607"/>
                  </a:cubicBezTo>
                  <a:lnTo>
                    <a:pt x="195883" y="65990"/>
                  </a:lnTo>
                  <a:cubicBezTo>
                    <a:pt x="183804" y="59480"/>
                    <a:pt x="169211" y="56179"/>
                    <a:pt x="152359" y="56179"/>
                  </a:cubicBezTo>
                  <a:cubicBezTo>
                    <a:pt x="120210" y="56179"/>
                    <a:pt x="97461" y="67399"/>
                    <a:pt x="82858" y="90468"/>
                  </a:cubicBezTo>
                  <a:cubicBezTo>
                    <a:pt x="67451" y="114790"/>
                    <a:pt x="59643" y="155745"/>
                    <a:pt x="59643" y="212161"/>
                  </a:cubicBezTo>
                  <a:cubicBezTo>
                    <a:pt x="59643" y="268541"/>
                    <a:pt x="67433" y="309385"/>
                    <a:pt x="82840" y="333525"/>
                  </a:cubicBezTo>
                  <a:cubicBezTo>
                    <a:pt x="97443" y="356430"/>
                    <a:pt x="120183" y="367557"/>
                    <a:pt x="152359" y="367557"/>
                  </a:cubicBezTo>
                  <a:cubicBezTo>
                    <a:pt x="184710" y="367557"/>
                    <a:pt x="207541" y="356430"/>
                    <a:pt x="222162" y="333525"/>
                  </a:cubicBezTo>
                  <a:cubicBezTo>
                    <a:pt x="237560" y="309404"/>
                    <a:pt x="245359" y="268568"/>
                    <a:pt x="245359" y="212161"/>
                  </a:cubicBezTo>
                  <a:cubicBezTo>
                    <a:pt x="245359" y="171719"/>
                    <a:pt x="241291" y="139067"/>
                    <a:pt x="233226" y="114909"/>
                  </a:cubicBezTo>
                  <a:moveTo>
                    <a:pt x="152359" y="423617"/>
                  </a:moveTo>
                  <a:cubicBezTo>
                    <a:pt x="100725" y="423617"/>
                    <a:pt x="61837" y="405641"/>
                    <a:pt x="36784" y="370209"/>
                  </a:cubicBezTo>
                  <a:cubicBezTo>
                    <a:pt x="12516" y="335939"/>
                    <a:pt x="245" y="282759"/>
                    <a:pt x="245" y="212161"/>
                  </a:cubicBezTo>
                  <a:cubicBezTo>
                    <a:pt x="245" y="141362"/>
                    <a:pt x="12516" y="88045"/>
                    <a:pt x="36774" y="53711"/>
                  </a:cubicBezTo>
                  <a:cubicBezTo>
                    <a:pt x="61837" y="18160"/>
                    <a:pt x="100725" y="138"/>
                    <a:pt x="152359" y="138"/>
                  </a:cubicBezTo>
                  <a:cubicBezTo>
                    <a:pt x="186438" y="138"/>
                    <a:pt x="215204" y="8120"/>
                    <a:pt x="238008" y="23875"/>
                  </a:cubicBezTo>
                  <a:lnTo>
                    <a:pt x="252793" y="9099"/>
                  </a:lnTo>
                  <a:cubicBezTo>
                    <a:pt x="258645" y="3238"/>
                    <a:pt x="266079" y="138"/>
                    <a:pt x="274235" y="138"/>
                  </a:cubicBezTo>
                  <a:cubicBezTo>
                    <a:pt x="282410" y="138"/>
                    <a:pt x="289843" y="3238"/>
                    <a:pt x="295686" y="9099"/>
                  </a:cubicBezTo>
                  <a:cubicBezTo>
                    <a:pt x="301529" y="14932"/>
                    <a:pt x="304674" y="22348"/>
                    <a:pt x="304766" y="30513"/>
                  </a:cubicBezTo>
                  <a:cubicBezTo>
                    <a:pt x="304876" y="38806"/>
                    <a:pt x="301803" y="46322"/>
                    <a:pt x="295896" y="52238"/>
                  </a:cubicBezTo>
                  <a:lnTo>
                    <a:pt x="277856" y="70279"/>
                  </a:lnTo>
                  <a:cubicBezTo>
                    <a:pt x="295714" y="104366"/>
                    <a:pt x="304766" y="152041"/>
                    <a:pt x="304766" y="212161"/>
                  </a:cubicBezTo>
                  <a:cubicBezTo>
                    <a:pt x="304766" y="282777"/>
                    <a:pt x="292468" y="335966"/>
                    <a:pt x="268209" y="370209"/>
                  </a:cubicBezTo>
                  <a:cubicBezTo>
                    <a:pt x="243165" y="405641"/>
                    <a:pt x="204158" y="423617"/>
                    <a:pt x="152359" y="423617"/>
                  </a:cubicBezTo>
                </a:path>
              </a:pathLst>
            </a:custGeom>
            <a:solidFill>
              <a:srgbClr val="FBAF31"/>
            </a:solidFill>
            <a:ln w="9143" cap="flat">
              <a:noFill/>
              <a:prstDash val="solid"/>
              <a:miter/>
            </a:ln>
          </p:spPr>
          <p:txBody>
            <a:bodyPr rtlCol="0" anchor="ctr"/>
            <a:lstStyle/>
            <a:p>
              <a:endParaRPr lang="en-PH"/>
            </a:p>
          </p:txBody>
        </p:sp>
      </p:grpSp>
    </p:spTree>
    <p:extLst>
      <p:ext uri="{BB962C8B-B14F-4D97-AF65-F5344CB8AC3E}">
        <p14:creationId xmlns:p14="http://schemas.microsoft.com/office/powerpoint/2010/main" val="396588395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EF9143E-07C7-4C05-B8A9-6342E9EE1FC3}" type="datetimeFigureOut">
              <a:rPr lang="en-CA" smtClean="0"/>
              <a:t>2025-05-09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50244888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EF9143E-07C7-4C05-B8A9-6342E9EE1FC3}" type="datetimeFigureOut">
              <a:rPr lang="en-CA" smtClean="0"/>
              <a:t>2025-05-09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C18BE55-70F4-4F8C-981D-20994A4F498C}" type="slidenum">
              <a:rPr lang="en-CA" smtClean="0"/>
              <a:t>‹#›</a:t>
            </a:fld>
            <a:endParaRPr lang="en-CA"/>
          </a:p>
        </p:txBody>
      </p:sp>
    </p:spTree>
    <p:extLst>
      <p:ext uri="{BB962C8B-B14F-4D97-AF65-F5344CB8AC3E}">
        <p14:creationId xmlns:p14="http://schemas.microsoft.com/office/powerpoint/2010/main" val="183031105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C52495-E5E0-4CA3-BEC6-8A8E55721D03}"/>
              </a:ext>
            </a:extLst>
          </p:cNvPr>
          <p:cNvSpPr/>
          <p:nvPr userDrawn="1"/>
        </p:nvSpPr>
        <p:spPr>
          <a:xfrm flipH="1">
            <a:off x="-1" y="0"/>
            <a:ext cx="12191999" cy="6858001"/>
          </a:xfrm>
          <a:prstGeom prst="rect">
            <a:avLst/>
          </a:prstGeom>
          <a: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FF4A0330-6142-4165-AA23-848F0AF371EE}"/>
              </a:ext>
            </a:extLst>
          </p:cNvPr>
          <p:cNvSpPr/>
          <p:nvPr userDrawn="1"/>
        </p:nvSpPr>
        <p:spPr>
          <a:xfrm>
            <a:off x="0" y="0"/>
            <a:ext cx="12192000" cy="6858001"/>
          </a:xfrm>
          <a:prstGeom prst="rect">
            <a:avLst/>
          </a:prstGeom>
          <a:gradFill flip="none" rotWithShape="1">
            <a:gsLst>
              <a:gs pos="100000">
                <a:schemeClr val="accent3">
                  <a:alpha val="80000"/>
                </a:schemeClr>
              </a:gs>
              <a:gs pos="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Freeform: Shape 7">
            <a:extLst>
              <a:ext uri="{FF2B5EF4-FFF2-40B4-BE49-F238E27FC236}">
                <a16:creationId xmlns:a16="http://schemas.microsoft.com/office/drawing/2014/main" id="{69C3975F-6AF5-40A0-92EA-00CC7D4BC157}"/>
              </a:ext>
            </a:extLst>
          </p:cNvPr>
          <p:cNvSpPr/>
          <p:nvPr userDrawn="1"/>
        </p:nvSpPr>
        <p:spPr>
          <a:xfrm>
            <a:off x="0" y="0"/>
            <a:ext cx="7086764" cy="6858001"/>
          </a:xfrm>
          <a:custGeom>
            <a:avLst/>
            <a:gdLst>
              <a:gd name="connsiteX0" fmla="*/ 5796487 w 7086764"/>
              <a:gd name="connsiteY0" fmla="*/ 6858001 h 6858001"/>
              <a:gd name="connsiteX1" fmla="*/ 0 w 7086764"/>
              <a:gd name="connsiteY1" fmla="*/ 6858001 h 6858001"/>
              <a:gd name="connsiteX2" fmla="*/ 0 w 7086764"/>
              <a:gd name="connsiteY2" fmla="*/ 1 h 6858001"/>
              <a:gd name="connsiteX3" fmla="*/ 636625 w 7086764"/>
              <a:gd name="connsiteY3" fmla="*/ 1 h 6858001"/>
              <a:gd name="connsiteX4" fmla="*/ 636626 w 7086764"/>
              <a:gd name="connsiteY4" fmla="*/ 0 h 6858001"/>
              <a:gd name="connsiteX5" fmla="*/ 2089978 w 7086764"/>
              <a:gd name="connsiteY5" fmla="*/ 0 h 6858001"/>
              <a:gd name="connsiteX6" fmla="*/ 6884908 w 7086764"/>
              <a:gd name="connsiteY6" fmla="*/ 4794931 h 6858001"/>
              <a:gd name="connsiteX7" fmla="*/ 6884908 w 7086764"/>
              <a:gd name="connsiteY7" fmla="*/ 576958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6764" h="6858001">
                <a:moveTo>
                  <a:pt x="5796487" y="6858001"/>
                </a:moveTo>
                <a:lnTo>
                  <a:pt x="0" y="6858001"/>
                </a:lnTo>
                <a:lnTo>
                  <a:pt x="0" y="1"/>
                </a:lnTo>
                <a:lnTo>
                  <a:pt x="636625" y="1"/>
                </a:lnTo>
                <a:lnTo>
                  <a:pt x="636626" y="0"/>
                </a:lnTo>
                <a:lnTo>
                  <a:pt x="2089978" y="0"/>
                </a:lnTo>
                <a:lnTo>
                  <a:pt x="6884908" y="4794931"/>
                </a:lnTo>
                <a:cubicBezTo>
                  <a:pt x="7154050" y="5064074"/>
                  <a:pt x="7154050" y="5500438"/>
                  <a:pt x="6884908" y="5769580"/>
                </a:cubicBezTo>
                <a:close/>
              </a:path>
            </a:pathLst>
          </a:custGeom>
          <a:blipFill dpi="0" rotWithShape="1">
            <a:blip r:embed="rId3">
              <a:extLst>
                <a:ext uri="{28A0092B-C50C-407E-A947-70E740481C1C}">
                  <a14:useLocalDpi xmlns:a14="http://schemas.microsoft.com/office/drawing/2010/main"/>
                </a:ext>
              </a:extLst>
            </a:blip>
            <a:stretch>
              <a:fillRect/>
            </a:stretch>
          </a:blipFill>
          <a:ln>
            <a:noFill/>
          </a:ln>
          <a:effectLst>
            <a:outerShdw blurRad="520700" dist="38100" sx="96000" sy="96000" algn="l"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5" name="Text Placeholder 20">
            <a:extLst>
              <a:ext uri="{FF2B5EF4-FFF2-40B4-BE49-F238E27FC236}">
                <a16:creationId xmlns:a16="http://schemas.microsoft.com/office/drawing/2014/main" id="{8176F9BF-F988-47E9-B840-76E395CEC301}"/>
              </a:ext>
            </a:extLst>
          </p:cNvPr>
          <p:cNvSpPr>
            <a:spLocks noGrp="1"/>
          </p:cNvSpPr>
          <p:nvPr>
            <p:ph type="body" sz="quarter" idx="12" hasCustomPrompt="1"/>
          </p:nvPr>
        </p:nvSpPr>
        <p:spPr>
          <a:xfrm>
            <a:off x="304800" y="3392381"/>
            <a:ext cx="4432300" cy="1100479"/>
          </a:xfrm>
          <a:prstGeom prst="rect">
            <a:avLst/>
          </a:prstGeom>
        </p:spPr>
        <p:txBody>
          <a:bodyPr anchor="b"/>
          <a:lstStyle>
            <a:lvl1pPr marL="0" indent="0" algn="l">
              <a:lnSpc>
                <a:spcPct val="80000"/>
              </a:lnSpc>
              <a:spcBef>
                <a:spcPct val="0"/>
              </a:spcBef>
              <a:buNone/>
              <a:defRPr sz="4000" b="0" cap="all" spc="0" baseline="0">
                <a:solidFill>
                  <a:schemeClr val="accent3"/>
                </a:solidFill>
                <a:latin typeface="+mj-lt"/>
              </a:defRPr>
            </a:lvl1pPr>
          </a:lstStyle>
          <a:p>
            <a:pPr lvl="0"/>
            <a:r>
              <a:rPr lang="en-US"/>
              <a:t>Divider slide</a:t>
            </a:r>
          </a:p>
        </p:txBody>
      </p:sp>
      <p:sp>
        <p:nvSpPr>
          <p:cNvPr id="6" name="Text Placeholder 20">
            <a:extLst>
              <a:ext uri="{FF2B5EF4-FFF2-40B4-BE49-F238E27FC236}">
                <a16:creationId xmlns:a16="http://schemas.microsoft.com/office/drawing/2014/main" id="{B4AA4C2A-C0DC-4438-859E-288D238B2DC1}"/>
              </a:ext>
            </a:extLst>
          </p:cNvPr>
          <p:cNvSpPr>
            <a:spLocks noGrp="1"/>
          </p:cNvSpPr>
          <p:nvPr>
            <p:ph type="body" sz="quarter" idx="13" hasCustomPrompt="1"/>
          </p:nvPr>
        </p:nvSpPr>
        <p:spPr>
          <a:xfrm>
            <a:off x="304800" y="4917769"/>
            <a:ext cx="4432300" cy="326807"/>
          </a:xfrm>
          <a:prstGeom prst="rect">
            <a:avLst/>
          </a:prstGeom>
        </p:spPr>
        <p:txBody>
          <a:bodyPr/>
          <a:lstStyle>
            <a:lvl1pPr marL="0" indent="0" algn="l">
              <a:buNone/>
              <a:defRPr sz="1800" b="0" cap="none" spc="0" baseline="0">
                <a:solidFill>
                  <a:schemeClr val="tx1">
                    <a:lumMod val="75000"/>
                    <a:lumOff val="25000"/>
                  </a:schemeClr>
                </a:solidFill>
                <a:latin typeface="+mn-lt"/>
              </a:defRPr>
            </a:lvl1pPr>
          </a:lstStyle>
          <a:p>
            <a:pPr lvl="0"/>
            <a:r>
              <a:rPr lang="en-US"/>
              <a:t>Subtitle goes here</a:t>
            </a:r>
          </a:p>
        </p:txBody>
      </p:sp>
      <p:sp>
        <p:nvSpPr>
          <p:cNvPr id="12" name="TextBox 11">
            <a:extLst>
              <a:ext uri="{FF2B5EF4-FFF2-40B4-BE49-F238E27FC236}">
                <a16:creationId xmlns:a16="http://schemas.microsoft.com/office/drawing/2014/main" id="{8CC5C424-0321-4DF8-A405-47BDB41984BA}"/>
              </a:ext>
            </a:extLst>
          </p:cNvPr>
          <p:cNvSpPr txBox="1"/>
          <p:nvPr userDrawn="1"/>
        </p:nvSpPr>
        <p:spPr>
          <a:xfrm>
            <a:off x="11451456" y="6286500"/>
            <a:ext cx="435742" cy="571500"/>
          </a:xfrm>
          <a:prstGeom prst="rect">
            <a:avLst/>
          </a:prstGeom>
          <a:noFill/>
        </p:spPr>
        <p:txBody>
          <a:bodyPr wrap="square" lIns="0" tIns="0" rIns="0" bIns="0" rtlCol="0" anchor="ctr" anchorCtr="0">
            <a:noAutofit/>
          </a:bodyPr>
          <a:lstStyle/>
          <a:p>
            <a:pPr algn="r"/>
            <a:fld id="{996B5273-46EB-4870-A6B0-6E7F43CBD6D0}" type="slidenum">
              <a:rPr lang="en-US" sz="900" smtClean="0">
                <a:solidFill>
                  <a:schemeClr val="bg1"/>
                </a:solidFill>
              </a:rPr>
              <a:pPr algn="r"/>
              <a:t>‹#›</a:t>
            </a:fld>
            <a:endParaRPr lang="en-US" sz="1350">
              <a:solidFill>
                <a:schemeClr val="bg1"/>
              </a:solidFill>
            </a:endParaRPr>
          </a:p>
        </p:txBody>
      </p:sp>
      <p:sp>
        <p:nvSpPr>
          <p:cNvPr id="13" name="TextBox 12">
            <a:extLst>
              <a:ext uri="{FF2B5EF4-FFF2-40B4-BE49-F238E27FC236}">
                <a16:creationId xmlns:a16="http://schemas.microsoft.com/office/drawing/2014/main" id="{8C86A30F-F10E-45DD-B647-9601B051907C}"/>
              </a:ext>
            </a:extLst>
          </p:cNvPr>
          <p:cNvSpPr txBox="1"/>
          <p:nvPr userDrawn="1"/>
        </p:nvSpPr>
        <p:spPr>
          <a:xfrm>
            <a:off x="304795" y="6286500"/>
            <a:ext cx="2651760" cy="571500"/>
          </a:xfrm>
          <a:prstGeom prst="rect">
            <a:avLst/>
          </a:prstGeom>
          <a:noFill/>
        </p:spPr>
        <p:txBody>
          <a:bodyPr wrap="square" lIns="0" tIns="0" rIns="0" bIns="0" rtlCol="0" anchor="ctr" anchorCtr="0">
            <a:noAutofit/>
          </a:bodyPr>
          <a:lstStyle/>
          <a:p>
            <a:pPr algn="l"/>
            <a:r>
              <a:rPr lang="en-US" sz="900">
                <a:solidFill>
                  <a:schemeClr val="bg1">
                    <a:lumMod val="50000"/>
                  </a:schemeClr>
                </a:solidFill>
              </a:rPr>
              <a:t>SPARQ Systems Inc. Proprietary &amp; Confidential</a:t>
            </a:r>
          </a:p>
        </p:txBody>
      </p:sp>
      <p:cxnSp>
        <p:nvCxnSpPr>
          <p:cNvPr id="11" name="Straight Connector 10">
            <a:extLst>
              <a:ext uri="{FF2B5EF4-FFF2-40B4-BE49-F238E27FC236}">
                <a16:creationId xmlns:a16="http://schemas.microsoft.com/office/drawing/2014/main" id="{5191821C-7F6D-4ADD-8BB1-1003E0D235CB}"/>
              </a:ext>
            </a:extLst>
          </p:cNvPr>
          <p:cNvCxnSpPr/>
          <p:nvPr userDrawn="1"/>
        </p:nvCxnSpPr>
        <p:spPr>
          <a:xfrm>
            <a:off x="304799" y="4700877"/>
            <a:ext cx="552451"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49004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3476-DE3E-4B12-9146-905B24DF2F3A}"/>
              </a:ext>
            </a:extLst>
          </p:cNvPr>
          <p:cNvSpPr>
            <a:spLocks noGrp="1"/>
          </p:cNvSpPr>
          <p:nvPr>
            <p:ph type="title"/>
          </p:nvPr>
        </p:nvSpPr>
        <p:spPr/>
        <p:txBody>
          <a:bodyPr/>
          <a:lstStyle/>
          <a:p>
            <a:r>
              <a:rPr lang="en-US"/>
              <a:t>Click to edit Master title style</a:t>
            </a:r>
            <a:endParaRPr lang="en-PH"/>
          </a:p>
        </p:txBody>
      </p:sp>
      <p:sp>
        <p:nvSpPr>
          <p:cNvPr id="3" name="Footer Placeholder 2">
            <a:extLst>
              <a:ext uri="{FF2B5EF4-FFF2-40B4-BE49-F238E27FC236}">
                <a16:creationId xmlns:a16="http://schemas.microsoft.com/office/drawing/2014/main" id="{0D1B11AB-B54D-4BFB-85B2-B092BF20BE8D}"/>
              </a:ext>
            </a:extLst>
          </p:cNvPr>
          <p:cNvSpPr>
            <a:spLocks noGrp="1"/>
          </p:cNvSpPr>
          <p:nvPr>
            <p:ph type="ftr" sz="quarter" idx="10"/>
          </p:nvPr>
        </p:nvSpPr>
        <p:spPr/>
        <p:txBody>
          <a:bodyPr/>
          <a:lstStyle/>
          <a:p>
            <a:r>
              <a:rPr lang="en-US"/>
              <a:t>Footer</a:t>
            </a:r>
          </a:p>
        </p:txBody>
      </p:sp>
    </p:spTree>
    <p:extLst>
      <p:ext uri="{BB962C8B-B14F-4D97-AF65-F5344CB8AC3E}">
        <p14:creationId xmlns:p14="http://schemas.microsoft.com/office/powerpoint/2010/main" val="7733294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9BEF6BC8-6D3B-45B8-A589-3A7CE39ED03B}"/>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a:t>Click to edit Master title style</a:t>
            </a:r>
          </a:p>
        </p:txBody>
      </p:sp>
      <p:sp>
        <p:nvSpPr>
          <p:cNvPr id="4" name="Content Placeholder 3">
            <a:extLst>
              <a:ext uri="{FF2B5EF4-FFF2-40B4-BE49-F238E27FC236}">
                <a16:creationId xmlns:a16="http://schemas.microsoft.com/office/drawing/2014/main" id="{2B0F0A3E-BBA4-43B8-A931-0C78BD8D8F4A}"/>
              </a:ext>
            </a:extLst>
          </p:cNvPr>
          <p:cNvSpPr>
            <a:spLocks noGrp="1"/>
          </p:cNvSpPr>
          <p:nvPr>
            <p:ph sz="quarter" idx="10"/>
          </p:nvPr>
        </p:nvSpPr>
        <p:spPr>
          <a:xfrm>
            <a:off x="304800" y="1219201"/>
            <a:ext cx="11582400"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6D1A30F7-982D-44C8-8697-03EE0B2E0FB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899845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mplate + Sub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ABE5B3-470A-4DEB-9F72-3889582A49A4}"/>
              </a:ext>
            </a:extLst>
          </p:cNvPr>
          <p:cNvSpPr>
            <a:spLocks noGrp="1"/>
          </p:cNvSpPr>
          <p:nvPr>
            <p:ph type="title"/>
          </p:nvPr>
        </p:nvSpPr>
        <p:spPr>
          <a:xfrm>
            <a:off x="304799" y="248594"/>
            <a:ext cx="11582401" cy="400957"/>
          </a:xfrm>
        </p:spPr>
        <p:txBody>
          <a:bodyPr/>
          <a:lstStyle/>
          <a:p>
            <a:r>
              <a:rPr lang="en-US"/>
              <a:t>Click to edit Master title style</a:t>
            </a:r>
          </a:p>
        </p:txBody>
      </p:sp>
      <p:sp>
        <p:nvSpPr>
          <p:cNvPr id="6" name="Text Placeholder 3">
            <a:extLst>
              <a:ext uri="{FF2B5EF4-FFF2-40B4-BE49-F238E27FC236}">
                <a16:creationId xmlns:a16="http://schemas.microsoft.com/office/drawing/2014/main" id="{9BE8DAE2-BD49-4694-A73D-9CC18C669459}"/>
              </a:ext>
            </a:extLst>
          </p:cNvPr>
          <p:cNvSpPr>
            <a:spLocks noGrp="1"/>
          </p:cNvSpPr>
          <p:nvPr>
            <p:ph type="body" sz="quarter" idx="11" hasCustomPrompt="1"/>
          </p:nvPr>
        </p:nvSpPr>
        <p:spPr>
          <a:xfrm>
            <a:off x="304800" y="724845"/>
            <a:ext cx="11582401" cy="316592"/>
          </a:xfrm>
        </p:spPr>
        <p:txBody>
          <a:bodyPr>
            <a:normAutofit/>
          </a:bodyPr>
          <a:lstStyle>
            <a:lvl1pPr marL="0" indent="0">
              <a:lnSpc>
                <a:spcPct val="90000"/>
              </a:lnSpc>
              <a:spcBef>
                <a:spcPct val="0"/>
              </a:spcBef>
              <a:buNone/>
              <a:defRPr sz="1800">
                <a:solidFill>
                  <a:schemeClr val="accent1"/>
                </a:solidFill>
              </a:defRPr>
            </a:lvl1pPr>
          </a:lstStyle>
          <a:p>
            <a:pPr lvl="0"/>
            <a:r>
              <a:rPr lang="en-US"/>
              <a:t>Subtitle</a:t>
            </a:r>
          </a:p>
        </p:txBody>
      </p:sp>
      <p:sp>
        <p:nvSpPr>
          <p:cNvPr id="2" name="Footer Placeholder 1">
            <a:extLst>
              <a:ext uri="{FF2B5EF4-FFF2-40B4-BE49-F238E27FC236}">
                <a16:creationId xmlns:a16="http://schemas.microsoft.com/office/drawing/2014/main" id="{9AA7C169-86D5-4825-A629-FE123F71D43B}"/>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8589039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C18219-54B1-4D59-A8A1-7645862411ED}"/>
              </a:ext>
            </a:extLst>
          </p:cNvPr>
          <p:cNvSpPr>
            <a:spLocks noGrp="1"/>
          </p:cNvSpPr>
          <p:nvPr>
            <p:ph type="ftr" sz="quarter" idx="13"/>
          </p:nvPr>
        </p:nvSpPr>
        <p:spPr/>
        <p:txBody>
          <a:bodyPr/>
          <a:lstStyle/>
          <a:p>
            <a:endParaRPr lang="en-US"/>
          </a:p>
        </p:txBody>
      </p:sp>
      <p:sp>
        <p:nvSpPr>
          <p:cNvPr id="6" name="Title 1">
            <a:extLst>
              <a:ext uri="{FF2B5EF4-FFF2-40B4-BE49-F238E27FC236}">
                <a16:creationId xmlns:a16="http://schemas.microsoft.com/office/drawing/2014/main" id="{D0E9BD2B-04CC-4362-A75E-8B88A793C7B2}"/>
              </a:ext>
            </a:extLst>
          </p:cNvPr>
          <p:cNvSpPr>
            <a:spLocks noGrp="1"/>
          </p:cNvSpPr>
          <p:nvPr>
            <p:ph type="title"/>
          </p:nvPr>
        </p:nvSpPr>
        <p:spPr>
          <a:xfrm>
            <a:off x="304799" y="248594"/>
            <a:ext cx="11582401" cy="400957"/>
          </a:xfrm>
        </p:spPr>
        <p:txBody>
          <a:bodyPr/>
          <a:lstStyle/>
          <a:p>
            <a:r>
              <a:rPr lang="en-US"/>
              <a:t>Click to edit Master title style</a:t>
            </a:r>
          </a:p>
        </p:txBody>
      </p:sp>
      <p:sp>
        <p:nvSpPr>
          <p:cNvPr id="8" name="Text Placeholder 3">
            <a:extLst>
              <a:ext uri="{FF2B5EF4-FFF2-40B4-BE49-F238E27FC236}">
                <a16:creationId xmlns:a16="http://schemas.microsoft.com/office/drawing/2014/main" id="{3D4950A0-7607-4B90-B4BE-901792B45DAA}"/>
              </a:ext>
            </a:extLst>
          </p:cNvPr>
          <p:cNvSpPr>
            <a:spLocks noGrp="1"/>
          </p:cNvSpPr>
          <p:nvPr>
            <p:ph type="body" sz="quarter" idx="11" hasCustomPrompt="1"/>
          </p:nvPr>
        </p:nvSpPr>
        <p:spPr>
          <a:xfrm>
            <a:off x="304800" y="724845"/>
            <a:ext cx="11582401" cy="316592"/>
          </a:xfrm>
        </p:spPr>
        <p:txBody>
          <a:bodyPr>
            <a:normAutofit/>
          </a:bodyPr>
          <a:lstStyle>
            <a:lvl1pPr marL="0" indent="0">
              <a:lnSpc>
                <a:spcPct val="90000"/>
              </a:lnSpc>
              <a:spcBef>
                <a:spcPct val="0"/>
              </a:spcBef>
              <a:buNone/>
              <a:defRPr sz="1800">
                <a:solidFill>
                  <a:schemeClr val="accent1"/>
                </a:solidFill>
              </a:defRPr>
            </a:lvl1pPr>
          </a:lstStyle>
          <a:p>
            <a:pPr lvl="0"/>
            <a:r>
              <a:rPr lang="en-US"/>
              <a:t>Subtitle</a:t>
            </a:r>
          </a:p>
        </p:txBody>
      </p:sp>
      <p:sp>
        <p:nvSpPr>
          <p:cNvPr id="9" name="Content Placeholder 6">
            <a:extLst>
              <a:ext uri="{FF2B5EF4-FFF2-40B4-BE49-F238E27FC236}">
                <a16:creationId xmlns:a16="http://schemas.microsoft.com/office/drawing/2014/main" id="{DF1629FC-80E8-4151-B5A0-B0523AE8696B}"/>
              </a:ext>
            </a:extLst>
          </p:cNvPr>
          <p:cNvSpPr>
            <a:spLocks noGrp="1"/>
          </p:cNvSpPr>
          <p:nvPr>
            <p:ph sz="quarter" idx="12"/>
          </p:nvPr>
        </p:nvSpPr>
        <p:spPr>
          <a:xfrm>
            <a:off x="304800" y="1219200"/>
            <a:ext cx="11582400"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56704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72329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mplate">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4D3B8B2B-C63E-4C31-B504-7F366048A5D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A4E81317-9F05-4B15-B0D6-EDD0963662DA}"/>
              </a:ext>
            </a:extLst>
          </p:cNvPr>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516874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98" y="266699"/>
            <a:ext cx="10459772" cy="792843"/>
          </a:xfrm>
          <a:prstGeom prst="rect">
            <a:avLst/>
          </a:prstGeom>
        </p:spPr>
        <p:txBody>
          <a:bodyPr vert="horz" lIns="0" tIns="0" rIns="0" bIns="0" rtlCol="0" anchor="ctr" anchorCtr="0">
            <a:noAutofit/>
          </a:bodyPr>
          <a:lstStyle/>
          <a:p>
            <a:r>
              <a:rPr lang="en-US"/>
              <a:t>Click to edit Master title style</a:t>
            </a:r>
          </a:p>
        </p:txBody>
      </p:sp>
      <p:sp>
        <p:nvSpPr>
          <p:cNvPr id="14" name="TextBox 13"/>
          <p:cNvSpPr txBox="1"/>
          <p:nvPr userDrawn="1"/>
        </p:nvSpPr>
        <p:spPr>
          <a:xfrm>
            <a:off x="11451456" y="6286500"/>
            <a:ext cx="435742" cy="571500"/>
          </a:xfrm>
          <a:prstGeom prst="rect">
            <a:avLst/>
          </a:prstGeom>
          <a:noFill/>
        </p:spPr>
        <p:txBody>
          <a:bodyPr wrap="square" lIns="0" tIns="0" rIns="0" bIns="0" rtlCol="0" anchor="ctr" anchorCtr="0">
            <a:noAutofit/>
          </a:bodyPr>
          <a:lstStyle/>
          <a:p>
            <a:pPr algn="r"/>
            <a:fld id="{996B5273-46EB-4870-A6B0-6E7F43CBD6D0}" type="slidenum">
              <a:rPr lang="en-US" sz="900" smtClean="0">
                <a:solidFill>
                  <a:schemeClr val="bg1"/>
                </a:solidFill>
              </a:rPr>
              <a:pPr algn="r"/>
              <a:t>‹#›</a:t>
            </a:fld>
            <a:endParaRPr lang="en-US" sz="1350">
              <a:solidFill>
                <a:schemeClr val="bg1"/>
              </a:solidFill>
            </a:endParaRPr>
          </a:p>
        </p:txBody>
      </p:sp>
      <p:sp>
        <p:nvSpPr>
          <p:cNvPr id="4" name="Text Placeholder 3">
            <a:extLst>
              <a:ext uri="{FF2B5EF4-FFF2-40B4-BE49-F238E27FC236}">
                <a16:creationId xmlns:a16="http://schemas.microsoft.com/office/drawing/2014/main" id="{64EA8DB1-B4DD-4F3D-9CAB-994462C51D17}"/>
              </a:ext>
            </a:extLst>
          </p:cNvPr>
          <p:cNvSpPr>
            <a:spLocks noGrp="1"/>
          </p:cNvSpPr>
          <p:nvPr>
            <p:ph type="body" idx="1"/>
          </p:nvPr>
        </p:nvSpPr>
        <p:spPr>
          <a:xfrm>
            <a:off x="304800" y="1219200"/>
            <a:ext cx="11582398" cy="4412343"/>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34A73341-108A-4DC8-92A2-2CA590BB4022}"/>
              </a:ext>
            </a:extLst>
          </p:cNvPr>
          <p:cNvSpPr txBox="1"/>
          <p:nvPr userDrawn="1"/>
        </p:nvSpPr>
        <p:spPr>
          <a:xfrm>
            <a:off x="304796" y="6286500"/>
            <a:ext cx="2651760" cy="571500"/>
          </a:xfrm>
          <a:prstGeom prst="rect">
            <a:avLst/>
          </a:prstGeom>
          <a:noFill/>
        </p:spPr>
        <p:txBody>
          <a:bodyPr wrap="square" lIns="0" tIns="0" rIns="0" bIns="0" rtlCol="0" anchor="ctr" anchorCtr="0">
            <a:noAutofit/>
          </a:bodyPr>
          <a:lstStyle/>
          <a:p>
            <a:pPr algn="l"/>
            <a:r>
              <a:rPr lang="en-US" sz="900" dirty="0">
                <a:solidFill>
                  <a:schemeClr val="bg1"/>
                </a:solidFill>
              </a:rPr>
              <a:t>SPARQ Systems</a:t>
            </a:r>
            <a:r>
              <a:rPr lang="en-US" sz="900" baseline="0" dirty="0">
                <a:solidFill>
                  <a:schemeClr val="bg1"/>
                </a:solidFill>
              </a:rPr>
              <a:t> </a:t>
            </a:r>
            <a:r>
              <a:rPr lang="en-US" sz="900" dirty="0">
                <a:solidFill>
                  <a:schemeClr val="bg1"/>
                </a:solidFill>
              </a:rPr>
              <a:t>Inc. Proprietary &amp; Confidential</a:t>
            </a:r>
          </a:p>
        </p:txBody>
      </p:sp>
      <p:sp>
        <p:nvSpPr>
          <p:cNvPr id="3" name="Footer Placeholder 2">
            <a:extLst>
              <a:ext uri="{FF2B5EF4-FFF2-40B4-BE49-F238E27FC236}">
                <a16:creationId xmlns:a16="http://schemas.microsoft.com/office/drawing/2014/main" id="{BD641B0E-CDE6-4F1D-B3A5-7CEDD4AA3405}"/>
              </a:ext>
            </a:extLst>
          </p:cNvPr>
          <p:cNvSpPr>
            <a:spLocks noGrp="1"/>
          </p:cNvSpPr>
          <p:nvPr>
            <p:ph type="ftr" sz="quarter" idx="3"/>
          </p:nvPr>
        </p:nvSpPr>
        <p:spPr>
          <a:xfrm>
            <a:off x="304796" y="5768975"/>
            <a:ext cx="11582408" cy="365125"/>
          </a:xfrm>
          <a:prstGeom prst="rect">
            <a:avLst/>
          </a:prstGeom>
        </p:spPr>
        <p:txBody>
          <a:bodyPr vert="horz" lIns="0" tIns="0" rIns="0" bIns="0" rtlCol="0" anchor="b"/>
          <a:lstStyle>
            <a:lvl1pPr algn="l">
              <a:defRPr sz="1000">
                <a:solidFill>
                  <a:schemeClr val="bg1">
                    <a:lumMod val="50000"/>
                  </a:schemeClr>
                </a:solidFill>
              </a:defRPr>
            </a:lvl1pPr>
          </a:lstStyle>
          <a:p>
            <a:r>
              <a:rPr lang="en-US"/>
              <a:t>Footer</a:t>
            </a:r>
          </a:p>
        </p:txBody>
      </p:sp>
      <p:grpSp>
        <p:nvGrpSpPr>
          <p:cNvPr id="13" name="Graphic 8">
            <a:extLst>
              <a:ext uri="{FF2B5EF4-FFF2-40B4-BE49-F238E27FC236}">
                <a16:creationId xmlns:a16="http://schemas.microsoft.com/office/drawing/2014/main" id="{51D4DDFB-20F2-4ABD-9B87-D63D6BD69F30}"/>
              </a:ext>
            </a:extLst>
          </p:cNvPr>
          <p:cNvGrpSpPr/>
          <p:nvPr/>
        </p:nvGrpSpPr>
        <p:grpSpPr>
          <a:xfrm>
            <a:off x="10966691" y="369758"/>
            <a:ext cx="920507" cy="586725"/>
            <a:chOff x="10604154" y="225072"/>
            <a:chExt cx="1261851" cy="804295"/>
          </a:xfrm>
        </p:grpSpPr>
        <p:sp>
          <p:nvSpPr>
            <p:cNvPr id="15" name="Freeform: Shape 14">
              <a:extLst>
                <a:ext uri="{FF2B5EF4-FFF2-40B4-BE49-F238E27FC236}">
                  <a16:creationId xmlns:a16="http://schemas.microsoft.com/office/drawing/2014/main" id="{9795F5A1-6A3F-4C9B-937D-84B160D039C8}"/>
                </a:ext>
              </a:extLst>
            </p:cNvPr>
            <p:cNvSpPr/>
            <p:nvPr/>
          </p:nvSpPr>
          <p:spPr>
            <a:xfrm flipV="1">
              <a:off x="10732620" y="977111"/>
              <a:ext cx="1019103" cy="52256"/>
            </a:xfrm>
            <a:custGeom>
              <a:avLst/>
              <a:gdLst>
                <a:gd name="connsiteX0" fmla="*/ 993156 w 1019103"/>
                <a:gd name="connsiteY0" fmla="*/ 103 h 52256"/>
                <a:gd name="connsiteX1" fmla="*/ 1019290 w 1019103"/>
                <a:gd name="connsiteY1" fmla="*/ 26237 h 52256"/>
                <a:gd name="connsiteX2" fmla="*/ 993156 w 1019103"/>
                <a:gd name="connsiteY2" fmla="*/ 52360 h 52256"/>
                <a:gd name="connsiteX3" fmla="*/ 26333 w 1019103"/>
                <a:gd name="connsiteY3" fmla="*/ 52360 h 52256"/>
                <a:gd name="connsiteX4" fmla="*/ 187 w 1019103"/>
                <a:gd name="connsiteY4" fmla="*/ 26237 h 52256"/>
                <a:gd name="connsiteX5" fmla="*/ 26333 w 1019103"/>
                <a:gd name="connsiteY5" fmla="*/ 103 h 52256"/>
                <a:gd name="connsiteX6" fmla="*/ 993156 w 1019103"/>
                <a:gd name="connsiteY6" fmla="*/ 103 h 5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103" h="52255">
                  <a:moveTo>
                    <a:pt x="993156" y="103"/>
                  </a:moveTo>
                  <a:cubicBezTo>
                    <a:pt x="1007599" y="103"/>
                    <a:pt x="1019290" y="11831"/>
                    <a:pt x="1019290" y="26237"/>
                  </a:cubicBezTo>
                  <a:cubicBezTo>
                    <a:pt x="1019290" y="40644"/>
                    <a:pt x="1007599" y="52360"/>
                    <a:pt x="993156" y="52360"/>
                  </a:cubicBezTo>
                  <a:lnTo>
                    <a:pt x="26333" y="52360"/>
                  </a:lnTo>
                  <a:cubicBezTo>
                    <a:pt x="11903" y="52360"/>
                    <a:pt x="187" y="40644"/>
                    <a:pt x="187" y="26237"/>
                  </a:cubicBezTo>
                  <a:cubicBezTo>
                    <a:pt x="187" y="11831"/>
                    <a:pt x="11903" y="103"/>
                    <a:pt x="26333" y="103"/>
                  </a:cubicBezTo>
                  <a:lnTo>
                    <a:pt x="993156" y="103"/>
                  </a:lnTo>
                  <a:close/>
                </a:path>
              </a:pathLst>
            </a:custGeom>
            <a:solidFill>
              <a:srgbClr val="966629"/>
            </a:solidFill>
            <a:ln w="11906" cap="flat">
              <a:noFill/>
              <a:prstDash val="solid"/>
              <a:miter/>
            </a:ln>
          </p:spPr>
          <p:txBody>
            <a:bodyPr rtlCol="0" anchor="ctr"/>
            <a:lstStyle/>
            <a:p>
              <a:endParaRPr lang="en-PH"/>
            </a:p>
          </p:txBody>
        </p:sp>
        <p:sp>
          <p:nvSpPr>
            <p:cNvPr id="16" name="Freeform: Shape 15">
              <a:extLst>
                <a:ext uri="{FF2B5EF4-FFF2-40B4-BE49-F238E27FC236}">
                  <a16:creationId xmlns:a16="http://schemas.microsoft.com/office/drawing/2014/main" id="{3A167151-28C1-49F2-868B-88F9478417CB}"/>
                </a:ext>
              </a:extLst>
            </p:cNvPr>
            <p:cNvSpPr/>
            <p:nvPr/>
          </p:nvSpPr>
          <p:spPr>
            <a:xfrm flipV="1">
              <a:off x="11116192" y="239257"/>
              <a:ext cx="280308" cy="280320"/>
            </a:xfrm>
            <a:custGeom>
              <a:avLst/>
              <a:gdLst>
                <a:gd name="connsiteX0" fmla="*/ 114172 w 280308"/>
                <a:gd name="connsiteY0" fmla="*/ 254248 h 280320"/>
                <a:gd name="connsiteX1" fmla="*/ 114196 w 280308"/>
                <a:gd name="connsiteY1" fmla="*/ 166320 h 280320"/>
                <a:gd name="connsiteX2" fmla="*/ 26399 w 280308"/>
                <a:gd name="connsiteY2" fmla="*/ 166344 h 280320"/>
                <a:gd name="connsiteX3" fmla="*/ 146 w 280308"/>
                <a:gd name="connsiteY3" fmla="*/ 140222 h 280320"/>
                <a:gd name="connsiteX4" fmla="*/ 26304 w 280308"/>
                <a:gd name="connsiteY4" fmla="*/ 114064 h 280320"/>
                <a:gd name="connsiteX5" fmla="*/ 43770 w 280308"/>
                <a:gd name="connsiteY5" fmla="*/ 114111 h 280320"/>
                <a:gd name="connsiteX6" fmla="*/ 114196 w 280308"/>
                <a:gd name="connsiteY6" fmla="*/ 114111 h 280320"/>
                <a:gd name="connsiteX7" fmla="*/ 114172 w 280308"/>
                <a:gd name="connsiteY7" fmla="*/ 26184 h 280320"/>
                <a:gd name="connsiteX8" fmla="*/ 140330 w 280308"/>
                <a:gd name="connsiteY8" fmla="*/ 49 h 280320"/>
                <a:gd name="connsiteX9" fmla="*/ 166452 w 280308"/>
                <a:gd name="connsiteY9" fmla="*/ 26184 h 280320"/>
                <a:gd name="connsiteX10" fmla="*/ 166464 w 280308"/>
                <a:gd name="connsiteY10" fmla="*/ 114111 h 280320"/>
                <a:gd name="connsiteX11" fmla="*/ 254344 w 280308"/>
                <a:gd name="connsiteY11" fmla="*/ 114064 h 280320"/>
                <a:gd name="connsiteX12" fmla="*/ 280454 w 280308"/>
                <a:gd name="connsiteY12" fmla="*/ 140222 h 280320"/>
                <a:gd name="connsiteX13" fmla="*/ 254570 w 280308"/>
                <a:gd name="connsiteY13" fmla="*/ 166344 h 280320"/>
                <a:gd name="connsiteX14" fmla="*/ 166464 w 280308"/>
                <a:gd name="connsiteY14" fmla="*/ 166320 h 280320"/>
                <a:gd name="connsiteX15" fmla="*/ 166452 w 280308"/>
                <a:gd name="connsiteY15" fmla="*/ 254248 h 280320"/>
                <a:gd name="connsiteX16" fmla="*/ 140330 w 280308"/>
                <a:gd name="connsiteY16" fmla="*/ 280370 h 280320"/>
                <a:gd name="connsiteX17" fmla="*/ 114172 w 280308"/>
                <a:gd name="connsiteY17" fmla="*/ 254248 h 2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308" h="280320">
                  <a:moveTo>
                    <a:pt x="114172" y="254248"/>
                  </a:moveTo>
                  <a:lnTo>
                    <a:pt x="114196" y="166320"/>
                  </a:lnTo>
                  <a:lnTo>
                    <a:pt x="26399" y="166344"/>
                  </a:lnTo>
                  <a:cubicBezTo>
                    <a:pt x="11790" y="166237"/>
                    <a:pt x="146" y="154509"/>
                    <a:pt x="146" y="140222"/>
                  </a:cubicBezTo>
                  <a:cubicBezTo>
                    <a:pt x="146" y="125815"/>
                    <a:pt x="11873" y="114064"/>
                    <a:pt x="26304" y="114064"/>
                  </a:cubicBezTo>
                  <a:lnTo>
                    <a:pt x="43770" y="114111"/>
                  </a:lnTo>
                  <a:lnTo>
                    <a:pt x="114196" y="114111"/>
                  </a:lnTo>
                  <a:lnTo>
                    <a:pt x="114172" y="26184"/>
                  </a:lnTo>
                  <a:cubicBezTo>
                    <a:pt x="114172" y="11765"/>
                    <a:pt x="125911" y="49"/>
                    <a:pt x="140330" y="49"/>
                  </a:cubicBezTo>
                  <a:cubicBezTo>
                    <a:pt x="154736" y="49"/>
                    <a:pt x="166452" y="11765"/>
                    <a:pt x="166452" y="26184"/>
                  </a:cubicBezTo>
                  <a:lnTo>
                    <a:pt x="166464" y="114111"/>
                  </a:lnTo>
                  <a:lnTo>
                    <a:pt x="254344" y="114064"/>
                  </a:lnTo>
                  <a:cubicBezTo>
                    <a:pt x="268751" y="114064"/>
                    <a:pt x="280454" y="125815"/>
                    <a:pt x="280454" y="140222"/>
                  </a:cubicBezTo>
                  <a:cubicBezTo>
                    <a:pt x="280454" y="154509"/>
                    <a:pt x="268846" y="166237"/>
                    <a:pt x="254570" y="166344"/>
                  </a:cubicBezTo>
                  <a:lnTo>
                    <a:pt x="166464" y="166320"/>
                  </a:lnTo>
                  <a:lnTo>
                    <a:pt x="166452" y="254248"/>
                  </a:lnTo>
                  <a:cubicBezTo>
                    <a:pt x="166452" y="268643"/>
                    <a:pt x="154736" y="280370"/>
                    <a:pt x="140330" y="280370"/>
                  </a:cubicBezTo>
                  <a:cubicBezTo>
                    <a:pt x="125911" y="280370"/>
                    <a:pt x="114172" y="268643"/>
                    <a:pt x="114172" y="254248"/>
                  </a:cubicBezTo>
                </a:path>
              </a:pathLst>
            </a:custGeom>
            <a:solidFill>
              <a:srgbClr val="966629"/>
            </a:solidFill>
            <a:ln w="11906" cap="flat">
              <a:noFill/>
              <a:prstDash val="solid"/>
              <a:miter/>
            </a:ln>
          </p:spPr>
          <p:txBody>
            <a:bodyPr rtlCol="0" anchor="ctr"/>
            <a:lstStyle/>
            <a:p>
              <a:endParaRPr lang="en-PH"/>
            </a:p>
          </p:txBody>
        </p:sp>
        <p:sp>
          <p:nvSpPr>
            <p:cNvPr id="17" name="Freeform: Shape 16">
              <a:extLst>
                <a:ext uri="{FF2B5EF4-FFF2-40B4-BE49-F238E27FC236}">
                  <a16:creationId xmlns:a16="http://schemas.microsoft.com/office/drawing/2014/main" id="{F690B4D9-AE2D-43B8-81BF-6949CBE8E37E}"/>
                </a:ext>
              </a:extLst>
            </p:cNvPr>
            <p:cNvSpPr/>
            <p:nvPr/>
          </p:nvSpPr>
          <p:spPr>
            <a:xfrm flipV="1">
              <a:off x="10618338" y="594346"/>
              <a:ext cx="1247667" cy="307990"/>
            </a:xfrm>
            <a:custGeom>
              <a:avLst/>
              <a:gdLst>
                <a:gd name="connsiteX0" fmla="*/ 1219777 w 1247667"/>
                <a:gd name="connsiteY0" fmla="*/ 308082 h 307990"/>
                <a:gd name="connsiteX1" fmla="*/ 1120396 w 1247667"/>
                <a:gd name="connsiteY1" fmla="*/ 154504 h 307990"/>
                <a:gd name="connsiteX2" fmla="*/ 1107168 w 1247667"/>
                <a:gd name="connsiteY2" fmla="*/ 100890 h 307990"/>
                <a:gd name="connsiteX3" fmla="*/ 1071068 w 1247667"/>
                <a:gd name="connsiteY3" fmla="*/ 56301 h 307990"/>
                <a:gd name="connsiteX4" fmla="*/ 1069318 w 1247667"/>
                <a:gd name="connsiteY4" fmla="*/ 56277 h 307990"/>
                <a:gd name="connsiteX5" fmla="*/ 1034492 w 1247667"/>
                <a:gd name="connsiteY5" fmla="*/ 100902 h 307990"/>
                <a:gd name="connsiteX6" fmla="*/ 1021336 w 1247667"/>
                <a:gd name="connsiteY6" fmla="*/ 154063 h 307990"/>
                <a:gd name="connsiteX7" fmla="*/ 922062 w 1247667"/>
                <a:gd name="connsiteY7" fmla="*/ 308082 h 307990"/>
                <a:gd name="connsiteX8" fmla="*/ 921133 w 1247667"/>
                <a:gd name="connsiteY8" fmla="*/ 308082 h 307990"/>
                <a:gd name="connsiteX9" fmla="*/ 822561 w 1247667"/>
                <a:gd name="connsiteY9" fmla="*/ 154551 h 307990"/>
                <a:gd name="connsiteX10" fmla="*/ 822347 w 1247667"/>
                <a:gd name="connsiteY10" fmla="*/ 153635 h 307990"/>
                <a:gd name="connsiteX11" fmla="*/ 809297 w 1247667"/>
                <a:gd name="connsiteY11" fmla="*/ 100902 h 307990"/>
                <a:gd name="connsiteX12" fmla="*/ 775126 w 1247667"/>
                <a:gd name="connsiteY12" fmla="*/ 56301 h 307990"/>
                <a:gd name="connsiteX13" fmla="*/ 774686 w 1247667"/>
                <a:gd name="connsiteY13" fmla="*/ 56241 h 307990"/>
                <a:gd name="connsiteX14" fmla="*/ 774174 w 1247667"/>
                <a:gd name="connsiteY14" fmla="*/ 56277 h 307990"/>
                <a:gd name="connsiteX15" fmla="*/ 772864 w 1247667"/>
                <a:gd name="connsiteY15" fmla="*/ 56277 h 307990"/>
                <a:gd name="connsiteX16" fmla="*/ 736646 w 1247667"/>
                <a:gd name="connsiteY16" fmla="*/ 100902 h 307990"/>
                <a:gd name="connsiteX17" fmla="*/ 723584 w 1247667"/>
                <a:gd name="connsiteY17" fmla="*/ 153587 h 307990"/>
                <a:gd name="connsiteX18" fmla="*/ 723382 w 1247667"/>
                <a:gd name="connsiteY18" fmla="*/ 154444 h 307990"/>
                <a:gd name="connsiteX19" fmla="*/ 624858 w 1247667"/>
                <a:gd name="connsiteY19" fmla="*/ 308082 h 307990"/>
                <a:gd name="connsiteX20" fmla="*/ 623989 w 1247667"/>
                <a:gd name="connsiteY20" fmla="*/ 308082 h 307990"/>
                <a:gd name="connsiteX21" fmla="*/ 524702 w 1247667"/>
                <a:gd name="connsiteY21" fmla="*/ 154444 h 307990"/>
                <a:gd name="connsiteX22" fmla="*/ 511451 w 1247667"/>
                <a:gd name="connsiteY22" fmla="*/ 100902 h 307990"/>
                <a:gd name="connsiteX23" fmla="*/ 477304 w 1247667"/>
                <a:gd name="connsiteY23" fmla="*/ 56301 h 307990"/>
                <a:gd name="connsiteX24" fmla="*/ 476875 w 1247667"/>
                <a:gd name="connsiteY24" fmla="*/ 56241 h 307990"/>
                <a:gd name="connsiteX25" fmla="*/ 476351 w 1247667"/>
                <a:gd name="connsiteY25" fmla="*/ 56277 h 307990"/>
                <a:gd name="connsiteX26" fmla="*/ 475029 w 1247667"/>
                <a:gd name="connsiteY26" fmla="*/ 56277 h 307990"/>
                <a:gd name="connsiteX27" fmla="*/ 438775 w 1247667"/>
                <a:gd name="connsiteY27" fmla="*/ 100902 h 307990"/>
                <a:gd name="connsiteX28" fmla="*/ 425642 w 1247667"/>
                <a:gd name="connsiteY28" fmla="*/ 153980 h 307990"/>
                <a:gd name="connsiteX29" fmla="*/ 326380 w 1247667"/>
                <a:gd name="connsiteY29" fmla="*/ 308082 h 307990"/>
                <a:gd name="connsiteX30" fmla="*/ 325606 w 1247667"/>
                <a:gd name="connsiteY30" fmla="*/ 308082 h 307990"/>
                <a:gd name="connsiteX31" fmla="*/ 226856 w 1247667"/>
                <a:gd name="connsiteY31" fmla="*/ 154504 h 307990"/>
                <a:gd name="connsiteX32" fmla="*/ 213580 w 1247667"/>
                <a:gd name="connsiteY32" fmla="*/ 100890 h 307990"/>
                <a:gd name="connsiteX33" fmla="*/ 177516 w 1247667"/>
                <a:gd name="connsiteY33" fmla="*/ 56301 h 307990"/>
                <a:gd name="connsiteX34" fmla="*/ 175766 w 1247667"/>
                <a:gd name="connsiteY34" fmla="*/ 56277 h 307990"/>
                <a:gd name="connsiteX35" fmla="*/ 140928 w 1247667"/>
                <a:gd name="connsiteY35" fmla="*/ 100902 h 307990"/>
                <a:gd name="connsiteX36" fmla="*/ 127665 w 1247667"/>
                <a:gd name="connsiteY36" fmla="*/ 154444 h 307990"/>
                <a:gd name="connsiteX37" fmla="*/ 28271 w 1247667"/>
                <a:gd name="connsiteY37" fmla="*/ 308082 h 307990"/>
                <a:gd name="connsiteX38" fmla="*/ 196 w 1247667"/>
                <a:gd name="connsiteY38" fmla="*/ 280007 h 307990"/>
                <a:gd name="connsiteX39" fmla="*/ 28271 w 1247667"/>
                <a:gd name="connsiteY39" fmla="*/ 251909 h 307990"/>
                <a:gd name="connsiteX40" fmla="*/ 72943 w 1247667"/>
                <a:gd name="connsiteY40" fmla="*/ 141966 h 307990"/>
                <a:gd name="connsiteX41" fmla="*/ 86957 w 1247667"/>
                <a:gd name="connsiteY41" fmla="*/ 85340 h 307990"/>
                <a:gd name="connsiteX42" fmla="*/ 175742 w 1247667"/>
                <a:gd name="connsiteY42" fmla="*/ 92 h 307990"/>
                <a:gd name="connsiteX43" fmla="*/ 177171 w 1247667"/>
                <a:gd name="connsiteY43" fmla="*/ 115 h 307990"/>
                <a:gd name="connsiteX44" fmla="*/ 178742 w 1247667"/>
                <a:gd name="connsiteY44" fmla="*/ 92 h 307990"/>
                <a:gd name="connsiteX45" fmla="*/ 267539 w 1247667"/>
                <a:gd name="connsiteY45" fmla="*/ 85316 h 307990"/>
                <a:gd name="connsiteX46" fmla="*/ 281577 w 1247667"/>
                <a:gd name="connsiteY46" fmla="*/ 141966 h 307990"/>
                <a:gd name="connsiteX47" fmla="*/ 326189 w 1247667"/>
                <a:gd name="connsiteY47" fmla="*/ 251909 h 307990"/>
                <a:gd name="connsiteX48" fmla="*/ 370778 w 1247667"/>
                <a:gd name="connsiteY48" fmla="*/ 142026 h 307990"/>
                <a:gd name="connsiteX49" fmla="*/ 384816 w 1247667"/>
                <a:gd name="connsiteY49" fmla="*/ 85316 h 307990"/>
                <a:gd name="connsiteX50" fmla="*/ 473553 w 1247667"/>
                <a:gd name="connsiteY50" fmla="*/ 92 h 307990"/>
                <a:gd name="connsiteX51" fmla="*/ 475029 w 1247667"/>
                <a:gd name="connsiteY51" fmla="*/ 115 h 307990"/>
                <a:gd name="connsiteX52" fmla="*/ 476518 w 1247667"/>
                <a:gd name="connsiteY52" fmla="*/ 92 h 307990"/>
                <a:gd name="connsiteX53" fmla="*/ 565410 w 1247667"/>
                <a:gd name="connsiteY53" fmla="*/ 85316 h 307990"/>
                <a:gd name="connsiteX54" fmla="*/ 579435 w 1247667"/>
                <a:gd name="connsiteY54" fmla="*/ 141943 h 307990"/>
                <a:gd name="connsiteX55" fmla="*/ 624000 w 1247667"/>
                <a:gd name="connsiteY55" fmla="*/ 251909 h 307990"/>
                <a:gd name="connsiteX56" fmla="*/ 668589 w 1247667"/>
                <a:gd name="connsiteY56" fmla="*/ 142157 h 307990"/>
                <a:gd name="connsiteX57" fmla="*/ 682674 w 1247667"/>
                <a:gd name="connsiteY57" fmla="*/ 85316 h 307990"/>
                <a:gd name="connsiteX58" fmla="*/ 771424 w 1247667"/>
                <a:gd name="connsiteY58" fmla="*/ 92 h 307990"/>
                <a:gd name="connsiteX59" fmla="*/ 772864 w 1247667"/>
                <a:gd name="connsiteY59" fmla="*/ 115 h 307990"/>
                <a:gd name="connsiteX60" fmla="*/ 774388 w 1247667"/>
                <a:gd name="connsiteY60" fmla="*/ 92 h 307990"/>
                <a:gd name="connsiteX61" fmla="*/ 863268 w 1247667"/>
                <a:gd name="connsiteY61" fmla="*/ 85316 h 307990"/>
                <a:gd name="connsiteX62" fmla="*/ 876973 w 1247667"/>
                <a:gd name="connsiteY62" fmla="*/ 140573 h 307990"/>
                <a:gd name="connsiteX63" fmla="*/ 877306 w 1247667"/>
                <a:gd name="connsiteY63" fmla="*/ 141990 h 307990"/>
                <a:gd name="connsiteX64" fmla="*/ 921871 w 1247667"/>
                <a:gd name="connsiteY64" fmla="*/ 251909 h 307990"/>
                <a:gd name="connsiteX65" fmla="*/ 966484 w 1247667"/>
                <a:gd name="connsiteY65" fmla="*/ 142085 h 307990"/>
                <a:gd name="connsiteX66" fmla="*/ 980533 w 1247667"/>
                <a:gd name="connsiteY66" fmla="*/ 85340 h 307990"/>
                <a:gd name="connsiteX67" fmla="*/ 1069604 w 1247667"/>
                <a:gd name="connsiteY67" fmla="*/ 115 h 307990"/>
                <a:gd name="connsiteX68" fmla="*/ 1070854 w 1247667"/>
                <a:gd name="connsiteY68" fmla="*/ 115 h 307990"/>
                <a:gd name="connsiteX69" fmla="*/ 1072033 w 1247667"/>
                <a:gd name="connsiteY69" fmla="*/ 115 h 307990"/>
                <a:gd name="connsiteX70" fmla="*/ 1161115 w 1247667"/>
                <a:gd name="connsiteY70" fmla="*/ 85316 h 307990"/>
                <a:gd name="connsiteX71" fmla="*/ 1175129 w 1247667"/>
                <a:gd name="connsiteY71" fmla="*/ 141966 h 307990"/>
                <a:gd name="connsiteX72" fmla="*/ 1219777 w 1247667"/>
                <a:gd name="connsiteY72" fmla="*/ 251909 h 307990"/>
                <a:gd name="connsiteX73" fmla="*/ 1247864 w 1247667"/>
                <a:gd name="connsiteY73" fmla="*/ 280007 h 307990"/>
                <a:gd name="connsiteX74" fmla="*/ 1219777 w 1247667"/>
                <a:gd name="connsiteY74" fmla="*/ 308082 h 30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47667" h="307990">
                  <a:moveTo>
                    <a:pt x="1219777" y="308082"/>
                  </a:moveTo>
                  <a:cubicBezTo>
                    <a:pt x="1155519" y="307892"/>
                    <a:pt x="1136874" y="226406"/>
                    <a:pt x="1120396" y="154504"/>
                  </a:cubicBezTo>
                  <a:cubicBezTo>
                    <a:pt x="1116038" y="135454"/>
                    <a:pt x="1111931" y="117463"/>
                    <a:pt x="1107168" y="100890"/>
                  </a:cubicBezTo>
                  <a:cubicBezTo>
                    <a:pt x="1095000" y="58635"/>
                    <a:pt x="1073485" y="56408"/>
                    <a:pt x="1071068" y="56301"/>
                  </a:cubicBezTo>
                  <a:cubicBezTo>
                    <a:pt x="1070425" y="56277"/>
                    <a:pt x="1069770" y="56277"/>
                    <a:pt x="1069318" y="56277"/>
                  </a:cubicBezTo>
                  <a:cubicBezTo>
                    <a:pt x="1068889" y="56277"/>
                    <a:pt x="1046779" y="58218"/>
                    <a:pt x="1034492" y="100902"/>
                  </a:cubicBezTo>
                  <a:cubicBezTo>
                    <a:pt x="1029801" y="117225"/>
                    <a:pt x="1025682" y="135132"/>
                    <a:pt x="1021336" y="154063"/>
                  </a:cubicBezTo>
                  <a:cubicBezTo>
                    <a:pt x="1004774" y="226406"/>
                    <a:pt x="986129" y="307892"/>
                    <a:pt x="922062" y="308082"/>
                  </a:cubicBezTo>
                  <a:lnTo>
                    <a:pt x="921133" y="308082"/>
                  </a:lnTo>
                  <a:cubicBezTo>
                    <a:pt x="857601" y="307535"/>
                    <a:pt x="839004" y="226275"/>
                    <a:pt x="822561" y="154551"/>
                  </a:cubicBezTo>
                  <a:lnTo>
                    <a:pt x="822347" y="153635"/>
                  </a:lnTo>
                  <a:cubicBezTo>
                    <a:pt x="818037" y="134846"/>
                    <a:pt x="814000" y="117106"/>
                    <a:pt x="809297" y="100902"/>
                  </a:cubicBezTo>
                  <a:cubicBezTo>
                    <a:pt x="798010" y="61778"/>
                    <a:pt x="778865" y="56872"/>
                    <a:pt x="775126" y="56301"/>
                  </a:cubicBezTo>
                  <a:lnTo>
                    <a:pt x="774686" y="56241"/>
                  </a:lnTo>
                  <a:lnTo>
                    <a:pt x="774174" y="56277"/>
                  </a:lnTo>
                  <a:cubicBezTo>
                    <a:pt x="774019" y="56325"/>
                    <a:pt x="773626" y="56277"/>
                    <a:pt x="772864" y="56277"/>
                  </a:cubicBezTo>
                  <a:cubicBezTo>
                    <a:pt x="770162" y="56408"/>
                    <a:pt x="748778" y="58682"/>
                    <a:pt x="736646" y="100902"/>
                  </a:cubicBezTo>
                  <a:cubicBezTo>
                    <a:pt x="731954" y="117106"/>
                    <a:pt x="727871" y="134811"/>
                    <a:pt x="723584" y="153587"/>
                  </a:cubicBezTo>
                  <a:lnTo>
                    <a:pt x="723382" y="154444"/>
                  </a:lnTo>
                  <a:cubicBezTo>
                    <a:pt x="706999" y="226132"/>
                    <a:pt x="688378" y="307368"/>
                    <a:pt x="624858" y="308082"/>
                  </a:cubicBezTo>
                  <a:lnTo>
                    <a:pt x="623989" y="308082"/>
                  </a:lnTo>
                  <a:cubicBezTo>
                    <a:pt x="559778" y="307892"/>
                    <a:pt x="541145" y="226382"/>
                    <a:pt x="524702" y="154444"/>
                  </a:cubicBezTo>
                  <a:cubicBezTo>
                    <a:pt x="520249" y="135061"/>
                    <a:pt x="516142" y="117189"/>
                    <a:pt x="511451" y="100902"/>
                  </a:cubicBezTo>
                  <a:cubicBezTo>
                    <a:pt x="500164" y="61814"/>
                    <a:pt x="481042" y="56872"/>
                    <a:pt x="477304" y="56301"/>
                  </a:cubicBezTo>
                  <a:lnTo>
                    <a:pt x="476875" y="56241"/>
                  </a:lnTo>
                  <a:lnTo>
                    <a:pt x="476351" y="56277"/>
                  </a:lnTo>
                  <a:cubicBezTo>
                    <a:pt x="476149" y="56325"/>
                    <a:pt x="475744" y="56277"/>
                    <a:pt x="475029" y="56277"/>
                  </a:cubicBezTo>
                  <a:cubicBezTo>
                    <a:pt x="472339" y="56408"/>
                    <a:pt x="450931" y="58682"/>
                    <a:pt x="438775" y="100902"/>
                  </a:cubicBezTo>
                  <a:cubicBezTo>
                    <a:pt x="434072" y="117189"/>
                    <a:pt x="429988" y="135061"/>
                    <a:pt x="425642" y="153980"/>
                  </a:cubicBezTo>
                  <a:cubicBezTo>
                    <a:pt x="409057" y="226394"/>
                    <a:pt x="390424" y="307892"/>
                    <a:pt x="326380" y="308082"/>
                  </a:cubicBezTo>
                  <a:lnTo>
                    <a:pt x="325606" y="308082"/>
                  </a:lnTo>
                  <a:cubicBezTo>
                    <a:pt x="261908" y="307678"/>
                    <a:pt x="243286" y="226310"/>
                    <a:pt x="226856" y="154504"/>
                  </a:cubicBezTo>
                  <a:cubicBezTo>
                    <a:pt x="222486" y="135454"/>
                    <a:pt x="218366" y="117451"/>
                    <a:pt x="213580" y="100890"/>
                  </a:cubicBezTo>
                  <a:cubicBezTo>
                    <a:pt x="201448" y="58635"/>
                    <a:pt x="179933" y="56408"/>
                    <a:pt x="177516" y="56301"/>
                  </a:cubicBezTo>
                  <a:cubicBezTo>
                    <a:pt x="176897" y="56277"/>
                    <a:pt x="176242" y="56277"/>
                    <a:pt x="175766" y="56277"/>
                  </a:cubicBezTo>
                  <a:cubicBezTo>
                    <a:pt x="175337" y="56277"/>
                    <a:pt x="153227" y="58218"/>
                    <a:pt x="140928" y="100902"/>
                  </a:cubicBezTo>
                  <a:cubicBezTo>
                    <a:pt x="136189" y="117332"/>
                    <a:pt x="132058" y="135370"/>
                    <a:pt x="127665" y="154444"/>
                  </a:cubicBezTo>
                  <a:cubicBezTo>
                    <a:pt x="111198" y="226477"/>
                    <a:pt x="92494" y="308082"/>
                    <a:pt x="28271" y="308082"/>
                  </a:cubicBezTo>
                  <a:cubicBezTo>
                    <a:pt x="12817" y="308082"/>
                    <a:pt x="196" y="295474"/>
                    <a:pt x="196" y="280007"/>
                  </a:cubicBezTo>
                  <a:cubicBezTo>
                    <a:pt x="196" y="264529"/>
                    <a:pt x="12817" y="251909"/>
                    <a:pt x="28271" y="251909"/>
                  </a:cubicBezTo>
                  <a:cubicBezTo>
                    <a:pt x="44440" y="251909"/>
                    <a:pt x="57822" y="207975"/>
                    <a:pt x="72943" y="141966"/>
                  </a:cubicBezTo>
                  <a:cubicBezTo>
                    <a:pt x="77277" y="122952"/>
                    <a:pt x="81778" y="103295"/>
                    <a:pt x="86957" y="85340"/>
                  </a:cubicBezTo>
                  <a:cubicBezTo>
                    <a:pt x="106352" y="18070"/>
                    <a:pt x="151882" y="92"/>
                    <a:pt x="175742" y="92"/>
                  </a:cubicBezTo>
                  <a:lnTo>
                    <a:pt x="177171" y="115"/>
                  </a:lnTo>
                  <a:lnTo>
                    <a:pt x="178742" y="92"/>
                  </a:lnTo>
                  <a:cubicBezTo>
                    <a:pt x="208377" y="92"/>
                    <a:pt x="249418" y="22428"/>
                    <a:pt x="267539" y="85316"/>
                  </a:cubicBezTo>
                  <a:cubicBezTo>
                    <a:pt x="272778" y="103533"/>
                    <a:pt x="277445" y="123952"/>
                    <a:pt x="281577" y="141966"/>
                  </a:cubicBezTo>
                  <a:cubicBezTo>
                    <a:pt x="296698" y="207951"/>
                    <a:pt x="310068" y="251790"/>
                    <a:pt x="326189" y="251909"/>
                  </a:cubicBezTo>
                  <a:cubicBezTo>
                    <a:pt x="342322" y="251790"/>
                    <a:pt x="355681" y="207903"/>
                    <a:pt x="370778" y="142026"/>
                  </a:cubicBezTo>
                  <a:cubicBezTo>
                    <a:pt x="375243" y="122571"/>
                    <a:pt x="379696" y="103116"/>
                    <a:pt x="384816" y="85316"/>
                  </a:cubicBezTo>
                  <a:cubicBezTo>
                    <a:pt x="402961" y="22428"/>
                    <a:pt x="443942" y="92"/>
                    <a:pt x="473553" y="92"/>
                  </a:cubicBezTo>
                  <a:lnTo>
                    <a:pt x="475029" y="115"/>
                  </a:lnTo>
                  <a:lnTo>
                    <a:pt x="476518" y="92"/>
                  </a:lnTo>
                  <a:cubicBezTo>
                    <a:pt x="500414" y="92"/>
                    <a:pt x="546003" y="18070"/>
                    <a:pt x="565410" y="85316"/>
                  </a:cubicBezTo>
                  <a:cubicBezTo>
                    <a:pt x="570601" y="103343"/>
                    <a:pt x="575078" y="122952"/>
                    <a:pt x="579435" y="141943"/>
                  </a:cubicBezTo>
                  <a:cubicBezTo>
                    <a:pt x="594568" y="207939"/>
                    <a:pt x="607903" y="251790"/>
                    <a:pt x="624000" y="251909"/>
                  </a:cubicBezTo>
                  <a:cubicBezTo>
                    <a:pt x="640157" y="251790"/>
                    <a:pt x="653492" y="207951"/>
                    <a:pt x="668589" y="142157"/>
                  </a:cubicBezTo>
                  <a:cubicBezTo>
                    <a:pt x="672709" y="124059"/>
                    <a:pt x="677364" y="103807"/>
                    <a:pt x="682674" y="85316"/>
                  </a:cubicBezTo>
                  <a:cubicBezTo>
                    <a:pt x="700784" y="22428"/>
                    <a:pt x="741813" y="92"/>
                    <a:pt x="771424" y="92"/>
                  </a:cubicBezTo>
                  <a:lnTo>
                    <a:pt x="772864" y="115"/>
                  </a:lnTo>
                  <a:lnTo>
                    <a:pt x="774388" y="92"/>
                  </a:lnTo>
                  <a:cubicBezTo>
                    <a:pt x="798272" y="92"/>
                    <a:pt x="843849" y="18070"/>
                    <a:pt x="863268" y="85316"/>
                  </a:cubicBezTo>
                  <a:cubicBezTo>
                    <a:pt x="868317" y="102854"/>
                    <a:pt x="872734" y="122012"/>
                    <a:pt x="876973" y="140573"/>
                  </a:cubicBezTo>
                  <a:lnTo>
                    <a:pt x="877306" y="141990"/>
                  </a:lnTo>
                  <a:cubicBezTo>
                    <a:pt x="892379" y="207891"/>
                    <a:pt x="905738" y="251790"/>
                    <a:pt x="921871" y="251909"/>
                  </a:cubicBezTo>
                  <a:cubicBezTo>
                    <a:pt x="938004" y="251790"/>
                    <a:pt x="951375" y="207915"/>
                    <a:pt x="966484" y="142085"/>
                  </a:cubicBezTo>
                  <a:cubicBezTo>
                    <a:pt x="970841" y="122952"/>
                    <a:pt x="975354" y="103283"/>
                    <a:pt x="980533" y="85340"/>
                  </a:cubicBezTo>
                  <a:cubicBezTo>
                    <a:pt x="998643" y="22428"/>
                    <a:pt x="1039850" y="115"/>
                    <a:pt x="1069604" y="115"/>
                  </a:cubicBezTo>
                  <a:lnTo>
                    <a:pt x="1070854" y="115"/>
                  </a:lnTo>
                  <a:lnTo>
                    <a:pt x="1072033" y="115"/>
                  </a:lnTo>
                  <a:cubicBezTo>
                    <a:pt x="1101786" y="115"/>
                    <a:pt x="1142982" y="22428"/>
                    <a:pt x="1161115" y="85316"/>
                  </a:cubicBezTo>
                  <a:cubicBezTo>
                    <a:pt x="1166306" y="103295"/>
                    <a:pt x="1170795" y="122952"/>
                    <a:pt x="1175129" y="141966"/>
                  </a:cubicBezTo>
                  <a:cubicBezTo>
                    <a:pt x="1190238" y="207975"/>
                    <a:pt x="1203621" y="251909"/>
                    <a:pt x="1219777" y="251909"/>
                  </a:cubicBezTo>
                  <a:cubicBezTo>
                    <a:pt x="1235279" y="251909"/>
                    <a:pt x="1247864" y="264529"/>
                    <a:pt x="1247864" y="280007"/>
                  </a:cubicBezTo>
                  <a:cubicBezTo>
                    <a:pt x="1247864" y="295474"/>
                    <a:pt x="1235279" y="308082"/>
                    <a:pt x="1219777" y="308082"/>
                  </a:cubicBezTo>
                </a:path>
              </a:pathLst>
            </a:custGeom>
            <a:solidFill>
              <a:srgbClr val="966629"/>
            </a:solidFill>
            <a:ln w="11906" cap="flat">
              <a:noFill/>
              <a:prstDash val="solid"/>
              <a:miter/>
            </a:ln>
          </p:spPr>
          <p:txBody>
            <a:bodyPr rtlCol="0" anchor="ctr"/>
            <a:lstStyle/>
            <a:p>
              <a:endParaRPr lang="en-PH"/>
            </a:p>
          </p:txBody>
        </p:sp>
        <p:sp>
          <p:nvSpPr>
            <p:cNvPr id="18" name="Freeform: Shape 17">
              <a:extLst>
                <a:ext uri="{FF2B5EF4-FFF2-40B4-BE49-F238E27FC236}">
                  <a16:creationId xmlns:a16="http://schemas.microsoft.com/office/drawing/2014/main" id="{9B8DB90D-2551-4110-A8F2-725B4C3ADB0C}"/>
                </a:ext>
              </a:extLst>
            </p:cNvPr>
            <p:cNvSpPr/>
            <p:nvPr/>
          </p:nvSpPr>
          <p:spPr>
            <a:xfrm flipV="1">
              <a:off x="10718423" y="962913"/>
              <a:ext cx="1019103" cy="52268"/>
            </a:xfrm>
            <a:custGeom>
              <a:avLst/>
              <a:gdLst>
                <a:gd name="connsiteX0" fmla="*/ 993167 w 1019103"/>
                <a:gd name="connsiteY0" fmla="*/ 102 h 52268"/>
                <a:gd name="connsiteX1" fmla="*/ 1019289 w 1019103"/>
                <a:gd name="connsiteY1" fmla="*/ 26236 h 52268"/>
                <a:gd name="connsiteX2" fmla="*/ 993167 w 1019103"/>
                <a:gd name="connsiteY2" fmla="*/ 52370 h 52268"/>
                <a:gd name="connsiteX3" fmla="*/ 26331 w 1019103"/>
                <a:gd name="connsiteY3" fmla="*/ 52370 h 52268"/>
                <a:gd name="connsiteX4" fmla="*/ 185 w 1019103"/>
                <a:gd name="connsiteY4" fmla="*/ 26236 h 52268"/>
                <a:gd name="connsiteX5" fmla="*/ 26331 w 1019103"/>
                <a:gd name="connsiteY5" fmla="*/ 102 h 52268"/>
                <a:gd name="connsiteX6" fmla="*/ 993167 w 1019103"/>
                <a:gd name="connsiteY6" fmla="*/ 102 h 5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103" h="52268">
                  <a:moveTo>
                    <a:pt x="993167" y="102"/>
                  </a:moveTo>
                  <a:cubicBezTo>
                    <a:pt x="1007585" y="102"/>
                    <a:pt x="1019289" y="11829"/>
                    <a:pt x="1019289" y="26236"/>
                  </a:cubicBezTo>
                  <a:cubicBezTo>
                    <a:pt x="1019289" y="40642"/>
                    <a:pt x="1007585" y="52370"/>
                    <a:pt x="993167" y="52370"/>
                  </a:cubicBezTo>
                  <a:lnTo>
                    <a:pt x="26331" y="52370"/>
                  </a:lnTo>
                  <a:cubicBezTo>
                    <a:pt x="11913" y="52370"/>
                    <a:pt x="185" y="40642"/>
                    <a:pt x="185" y="26236"/>
                  </a:cubicBezTo>
                  <a:cubicBezTo>
                    <a:pt x="185" y="11829"/>
                    <a:pt x="11913" y="102"/>
                    <a:pt x="26331" y="102"/>
                  </a:cubicBezTo>
                  <a:lnTo>
                    <a:pt x="993167" y="102"/>
                  </a:lnTo>
                  <a:close/>
                </a:path>
              </a:pathLst>
            </a:custGeom>
            <a:solidFill>
              <a:srgbClr val="FBAF31"/>
            </a:solidFill>
            <a:ln w="11906" cap="flat">
              <a:noFill/>
              <a:prstDash val="solid"/>
              <a:miter/>
            </a:ln>
          </p:spPr>
          <p:txBody>
            <a:bodyPr rtlCol="0" anchor="ctr"/>
            <a:lstStyle/>
            <a:p>
              <a:endParaRPr lang="en-PH"/>
            </a:p>
          </p:txBody>
        </p:sp>
        <p:sp>
          <p:nvSpPr>
            <p:cNvPr id="19" name="Freeform: Shape 18">
              <a:extLst>
                <a:ext uri="{FF2B5EF4-FFF2-40B4-BE49-F238E27FC236}">
                  <a16:creationId xmlns:a16="http://schemas.microsoft.com/office/drawing/2014/main" id="{9BFE97E2-F82A-492A-B966-EC2609AD7DFE}"/>
                </a:ext>
              </a:extLst>
            </p:cNvPr>
            <p:cNvSpPr/>
            <p:nvPr/>
          </p:nvSpPr>
          <p:spPr>
            <a:xfrm flipV="1">
              <a:off x="11102007" y="225072"/>
              <a:ext cx="280308" cy="280320"/>
            </a:xfrm>
            <a:custGeom>
              <a:avLst/>
              <a:gdLst>
                <a:gd name="connsiteX0" fmla="*/ 114170 w 280308"/>
                <a:gd name="connsiteY0" fmla="*/ 254246 h 280320"/>
                <a:gd name="connsiteX1" fmla="*/ 114194 w 280308"/>
                <a:gd name="connsiteY1" fmla="*/ 166331 h 280320"/>
                <a:gd name="connsiteX2" fmla="*/ 26385 w 280308"/>
                <a:gd name="connsiteY2" fmla="*/ 166343 h 280320"/>
                <a:gd name="connsiteX3" fmla="*/ 144 w 280308"/>
                <a:gd name="connsiteY3" fmla="*/ 140232 h 280320"/>
                <a:gd name="connsiteX4" fmla="*/ 26290 w 280308"/>
                <a:gd name="connsiteY4" fmla="*/ 114074 h 280320"/>
                <a:gd name="connsiteX5" fmla="*/ 43769 w 280308"/>
                <a:gd name="connsiteY5" fmla="*/ 114110 h 280320"/>
                <a:gd name="connsiteX6" fmla="*/ 114194 w 280308"/>
                <a:gd name="connsiteY6" fmla="*/ 114110 h 280320"/>
                <a:gd name="connsiteX7" fmla="*/ 114170 w 280308"/>
                <a:gd name="connsiteY7" fmla="*/ 26194 h 280320"/>
                <a:gd name="connsiteX8" fmla="*/ 140316 w 280308"/>
                <a:gd name="connsiteY8" fmla="*/ 48 h 280320"/>
                <a:gd name="connsiteX9" fmla="*/ 166451 w 280308"/>
                <a:gd name="connsiteY9" fmla="*/ 26194 h 280320"/>
                <a:gd name="connsiteX10" fmla="*/ 166451 w 280308"/>
                <a:gd name="connsiteY10" fmla="*/ 114110 h 280320"/>
                <a:gd name="connsiteX11" fmla="*/ 254331 w 280308"/>
                <a:gd name="connsiteY11" fmla="*/ 114074 h 280320"/>
                <a:gd name="connsiteX12" fmla="*/ 280453 w 280308"/>
                <a:gd name="connsiteY12" fmla="*/ 140232 h 280320"/>
                <a:gd name="connsiteX13" fmla="*/ 254569 w 280308"/>
                <a:gd name="connsiteY13" fmla="*/ 166343 h 280320"/>
                <a:gd name="connsiteX14" fmla="*/ 166451 w 280308"/>
                <a:gd name="connsiteY14" fmla="*/ 166331 h 280320"/>
                <a:gd name="connsiteX15" fmla="*/ 166451 w 280308"/>
                <a:gd name="connsiteY15" fmla="*/ 254246 h 280320"/>
                <a:gd name="connsiteX16" fmla="*/ 140316 w 280308"/>
                <a:gd name="connsiteY16" fmla="*/ 280369 h 280320"/>
                <a:gd name="connsiteX17" fmla="*/ 114170 w 280308"/>
                <a:gd name="connsiteY17" fmla="*/ 254246 h 2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308" h="280320">
                  <a:moveTo>
                    <a:pt x="114170" y="254246"/>
                  </a:moveTo>
                  <a:lnTo>
                    <a:pt x="114194" y="166331"/>
                  </a:lnTo>
                  <a:lnTo>
                    <a:pt x="26385" y="166343"/>
                  </a:lnTo>
                  <a:cubicBezTo>
                    <a:pt x="11776" y="166235"/>
                    <a:pt x="144" y="154520"/>
                    <a:pt x="144" y="140232"/>
                  </a:cubicBezTo>
                  <a:cubicBezTo>
                    <a:pt x="144" y="125814"/>
                    <a:pt x="11872" y="114074"/>
                    <a:pt x="26290" y="114074"/>
                  </a:cubicBezTo>
                  <a:lnTo>
                    <a:pt x="43769" y="114110"/>
                  </a:lnTo>
                  <a:lnTo>
                    <a:pt x="114194" y="114110"/>
                  </a:lnTo>
                  <a:lnTo>
                    <a:pt x="114170" y="26194"/>
                  </a:lnTo>
                  <a:cubicBezTo>
                    <a:pt x="114170" y="11764"/>
                    <a:pt x="125910" y="48"/>
                    <a:pt x="140316" y="48"/>
                  </a:cubicBezTo>
                  <a:cubicBezTo>
                    <a:pt x="154735" y="48"/>
                    <a:pt x="166451" y="11764"/>
                    <a:pt x="166451" y="26194"/>
                  </a:cubicBezTo>
                  <a:lnTo>
                    <a:pt x="166451" y="114110"/>
                  </a:lnTo>
                  <a:lnTo>
                    <a:pt x="254331" y="114074"/>
                  </a:lnTo>
                  <a:cubicBezTo>
                    <a:pt x="268749" y="114074"/>
                    <a:pt x="280453" y="125814"/>
                    <a:pt x="280453" y="140232"/>
                  </a:cubicBezTo>
                  <a:cubicBezTo>
                    <a:pt x="280453" y="154520"/>
                    <a:pt x="268844" y="166235"/>
                    <a:pt x="254569" y="166343"/>
                  </a:cubicBezTo>
                  <a:lnTo>
                    <a:pt x="166451" y="166331"/>
                  </a:lnTo>
                  <a:lnTo>
                    <a:pt x="166451" y="254246"/>
                  </a:lnTo>
                  <a:cubicBezTo>
                    <a:pt x="166451" y="268653"/>
                    <a:pt x="154735" y="280369"/>
                    <a:pt x="140316" y="280369"/>
                  </a:cubicBezTo>
                  <a:cubicBezTo>
                    <a:pt x="125910" y="280369"/>
                    <a:pt x="114170" y="268653"/>
                    <a:pt x="114170" y="254246"/>
                  </a:cubicBezTo>
                </a:path>
              </a:pathLst>
            </a:custGeom>
            <a:solidFill>
              <a:srgbClr val="FBAF31"/>
            </a:solidFill>
            <a:ln w="11906" cap="flat">
              <a:noFill/>
              <a:prstDash val="solid"/>
              <a:miter/>
            </a:ln>
          </p:spPr>
          <p:txBody>
            <a:bodyPr rtlCol="0" anchor="ctr"/>
            <a:lstStyle/>
            <a:p>
              <a:endParaRPr lang="en-PH"/>
            </a:p>
          </p:txBody>
        </p:sp>
        <p:sp>
          <p:nvSpPr>
            <p:cNvPr id="20" name="Freeform: Shape 19">
              <a:extLst>
                <a:ext uri="{FF2B5EF4-FFF2-40B4-BE49-F238E27FC236}">
                  <a16:creationId xmlns:a16="http://schemas.microsoft.com/office/drawing/2014/main" id="{A4B41801-4440-4044-BB55-C1318CE659E1}"/>
                </a:ext>
              </a:extLst>
            </p:cNvPr>
            <p:cNvSpPr/>
            <p:nvPr/>
          </p:nvSpPr>
          <p:spPr>
            <a:xfrm flipV="1">
              <a:off x="10604154" y="580161"/>
              <a:ext cx="1247655" cy="307978"/>
            </a:xfrm>
            <a:custGeom>
              <a:avLst/>
              <a:gdLst>
                <a:gd name="connsiteX0" fmla="*/ 1219764 w 1247655"/>
                <a:gd name="connsiteY0" fmla="*/ 308069 h 307978"/>
                <a:gd name="connsiteX1" fmla="*/ 1120394 w 1247655"/>
                <a:gd name="connsiteY1" fmla="*/ 154490 h 307978"/>
                <a:gd name="connsiteX2" fmla="*/ 1107155 w 1247655"/>
                <a:gd name="connsiteY2" fmla="*/ 100876 h 307978"/>
                <a:gd name="connsiteX3" fmla="*/ 1071067 w 1247655"/>
                <a:gd name="connsiteY3" fmla="*/ 56288 h 307978"/>
                <a:gd name="connsiteX4" fmla="*/ 1069317 w 1247655"/>
                <a:gd name="connsiteY4" fmla="*/ 56264 h 307978"/>
                <a:gd name="connsiteX5" fmla="*/ 1034467 w 1247655"/>
                <a:gd name="connsiteY5" fmla="*/ 100888 h 307978"/>
                <a:gd name="connsiteX6" fmla="*/ 1021334 w 1247655"/>
                <a:gd name="connsiteY6" fmla="*/ 154050 h 307978"/>
                <a:gd name="connsiteX7" fmla="*/ 922060 w 1247655"/>
                <a:gd name="connsiteY7" fmla="*/ 308069 h 307978"/>
                <a:gd name="connsiteX8" fmla="*/ 921131 w 1247655"/>
                <a:gd name="connsiteY8" fmla="*/ 308069 h 307978"/>
                <a:gd name="connsiteX9" fmla="*/ 822560 w 1247655"/>
                <a:gd name="connsiteY9" fmla="*/ 154538 h 307978"/>
                <a:gd name="connsiteX10" fmla="*/ 822369 w 1247655"/>
                <a:gd name="connsiteY10" fmla="*/ 153633 h 307978"/>
                <a:gd name="connsiteX11" fmla="*/ 809296 w 1247655"/>
                <a:gd name="connsiteY11" fmla="*/ 100888 h 307978"/>
                <a:gd name="connsiteX12" fmla="*/ 775137 w 1247655"/>
                <a:gd name="connsiteY12" fmla="*/ 56288 h 307978"/>
                <a:gd name="connsiteX13" fmla="*/ 774684 w 1247655"/>
                <a:gd name="connsiteY13" fmla="*/ 56240 h 307978"/>
                <a:gd name="connsiteX14" fmla="*/ 774161 w 1247655"/>
                <a:gd name="connsiteY14" fmla="*/ 56264 h 307978"/>
                <a:gd name="connsiteX15" fmla="*/ 772887 w 1247655"/>
                <a:gd name="connsiteY15" fmla="*/ 56264 h 307978"/>
                <a:gd name="connsiteX16" fmla="*/ 736632 w 1247655"/>
                <a:gd name="connsiteY16" fmla="*/ 100888 h 307978"/>
                <a:gd name="connsiteX17" fmla="*/ 723571 w 1247655"/>
                <a:gd name="connsiteY17" fmla="*/ 153585 h 307978"/>
                <a:gd name="connsiteX18" fmla="*/ 723357 w 1247655"/>
                <a:gd name="connsiteY18" fmla="*/ 154431 h 307978"/>
                <a:gd name="connsiteX19" fmla="*/ 624844 w 1247655"/>
                <a:gd name="connsiteY19" fmla="*/ 308069 h 307978"/>
                <a:gd name="connsiteX20" fmla="*/ 623987 w 1247655"/>
                <a:gd name="connsiteY20" fmla="*/ 308069 h 307978"/>
                <a:gd name="connsiteX21" fmla="*/ 524701 w 1247655"/>
                <a:gd name="connsiteY21" fmla="*/ 154431 h 307978"/>
                <a:gd name="connsiteX22" fmla="*/ 511449 w 1247655"/>
                <a:gd name="connsiteY22" fmla="*/ 100888 h 307978"/>
                <a:gd name="connsiteX23" fmla="*/ 477302 w 1247655"/>
                <a:gd name="connsiteY23" fmla="*/ 56288 h 307978"/>
                <a:gd name="connsiteX24" fmla="*/ 476873 w 1247655"/>
                <a:gd name="connsiteY24" fmla="*/ 56240 h 307978"/>
                <a:gd name="connsiteX25" fmla="*/ 476350 w 1247655"/>
                <a:gd name="connsiteY25" fmla="*/ 56264 h 307978"/>
                <a:gd name="connsiteX26" fmla="*/ 475016 w 1247655"/>
                <a:gd name="connsiteY26" fmla="*/ 56264 h 307978"/>
                <a:gd name="connsiteX27" fmla="*/ 438762 w 1247655"/>
                <a:gd name="connsiteY27" fmla="*/ 100888 h 307978"/>
                <a:gd name="connsiteX28" fmla="*/ 425629 w 1247655"/>
                <a:gd name="connsiteY28" fmla="*/ 153966 h 307978"/>
                <a:gd name="connsiteX29" fmla="*/ 326378 w 1247655"/>
                <a:gd name="connsiteY29" fmla="*/ 308069 h 307978"/>
                <a:gd name="connsiteX30" fmla="*/ 325605 w 1247655"/>
                <a:gd name="connsiteY30" fmla="*/ 308069 h 307978"/>
                <a:gd name="connsiteX31" fmla="*/ 226842 w 1247655"/>
                <a:gd name="connsiteY31" fmla="*/ 154490 h 307978"/>
                <a:gd name="connsiteX32" fmla="*/ 213579 w 1247655"/>
                <a:gd name="connsiteY32" fmla="*/ 100876 h 307978"/>
                <a:gd name="connsiteX33" fmla="*/ 177503 w 1247655"/>
                <a:gd name="connsiteY33" fmla="*/ 56288 h 307978"/>
                <a:gd name="connsiteX34" fmla="*/ 175764 w 1247655"/>
                <a:gd name="connsiteY34" fmla="*/ 56264 h 307978"/>
                <a:gd name="connsiteX35" fmla="*/ 140915 w 1247655"/>
                <a:gd name="connsiteY35" fmla="*/ 100888 h 307978"/>
                <a:gd name="connsiteX36" fmla="*/ 127663 w 1247655"/>
                <a:gd name="connsiteY36" fmla="*/ 154431 h 307978"/>
                <a:gd name="connsiteX37" fmla="*/ 28270 w 1247655"/>
                <a:gd name="connsiteY37" fmla="*/ 308069 h 307978"/>
                <a:gd name="connsiteX38" fmla="*/ 195 w 1247655"/>
                <a:gd name="connsiteY38" fmla="*/ 279994 h 307978"/>
                <a:gd name="connsiteX39" fmla="*/ 28270 w 1247655"/>
                <a:gd name="connsiteY39" fmla="*/ 251907 h 307978"/>
                <a:gd name="connsiteX40" fmla="*/ 72942 w 1247655"/>
                <a:gd name="connsiteY40" fmla="*/ 141965 h 307978"/>
                <a:gd name="connsiteX41" fmla="*/ 86956 w 1247655"/>
                <a:gd name="connsiteY41" fmla="*/ 85339 h 307978"/>
                <a:gd name="connsiteX42" fmla="*/ 175729 w 1247655"/>
                <a:gd name="connsiteY42" fmla="*/ 90 h 307978"/>
                <a:gd name="connsiteX43" fmla="*/ 177157 w 1247655"/>
                <a:gd name="connsiteY43" fmla="*/ 114 h 307978"/>
                <a:gd name="connsiteX44" fmla="*/ 178741 w 1247655"/>
                <a:gd name="connsiteY44" fmla="*/ 90 h 307978"/>
                <a:gd name="connsiteX45" fmla="*/ 267538 w 1247655"/>
                <a:gd name="connsiteY45" fmla="*/ 85315 h 307978"/>
                <a:gd name="connsiteX46" fmla="*/ 281563 w 1247655"/>
                <a:gd name="connsiteY46" fmla="*/ 141965 h 307978"/>
                <a:gd name="connsiteX47" fmla="*/ 326188 w 1247655"/>
                <a:gd name="connsiteY47" fmla="*/ 251907 h 307978"/>
                <a:gd name="connsiteX48" fmla="*/ 370777 w 1247655"/>
                <a:gd name="connsiteY48" fmla="*/ 142013 h 307978"/>
                <a:gd name="connsiteX49" fmla="*/ 384802 w 1247655"/>
                <a:gd name="connsiteY49" fmla="*/ 85315 h 307978"/>
                <a:gd name="connsiteX50" fmla="*/ 473552 w 1247655"/>
                <a:gd name="connsiteY50" fmla="*/ 90 h 307978"/>
                <a:gd name="connsiteX51" fmla="*/ 475016 w 1247655"/>
                <a:gd name="connsiteY51" fmla="*/ 114 h 307978"/>
                <a:gd name="connsiteX52" fmla="*/ 476516 w 1247655"/>
                <a:gd name="connsiteY52" fmla="*/ 90 h 307978"/>
                <a:gd name="connsiteX53" fmla="*/ 565396 w 1247655"/>
                <a:gd name="connsiteY53" fmla="*/ 85315 h 307978"/>
                <a:gd name="connsiteX54" fmla="*/ 579434 w 1247655"/>
                <a:gd name="connsiteY54" fmla="*/ 141929 h 307978"/>
                <a:gd name="connsiteX55" fmla="*/ 623987 w 1247655"/>
                <a:gd name="connsiteY55" fmla="*/ 251907 h 307978"/>
                <a:gd name="connsiteX56" fmla="*/ 668588 w 1247655"/>
                <a:gd name="connsiteY56" fmla="*/ 142143 h 307978"/>
                <a:gd name="connsiteX57" fmla="*/ 682685 w 1247655"/>
                <a:gd name="connsiteY57" fmla="*/ 85315 h 307978"/>
                <a:gd name="connsiteX58" fmla="*/ 771410 w 1247655"/>
                <a:gd name="connsiteY58" fmla="*/ 90 h 307978"/>
                <a:gd name="connsiteX59" fmla="*/ 772887 w 1247655"/>
                <a:gd name="connsiteY59" fmla="*/ 114 h 307978"/>
                <a:gd name="connsiteX60" fmla="*/ 774387 w 1247655"/>
                <a:gd name="connsiteY60" fmla="*/ 90 h 307978"/>
                <a:gd name="connsiteX61" fmla="*/ 863267 w 1247655"/>
                <a:gd name="connsiteY61" fmla="*/ 85315 h 307978"/>
                <a:gd name="connsiteX62" fmla="*/ 876959 w 1247655"/>
                <a:gd name="connsiteY62" fmla="*/ 140560 h 307978"/>
                <a:gd name="connsiteX63" fmla="*/ 877304 w 1247655"/>
                <a:gd name="connsiteY63" fmla="*/ 141989 h 307978"/>
                <a:gd name="connsiteX64" fmla="*/ 921858 w 1247655"/>
                <a:gd name="connsiteY64" fmla="*/ 251907 h 307978"/>
                <a:gd name="connsiteX65" fmla="*/ 966494 w 1247655"/>
                <a:gd name="connsiteY65" fmla="*/ 142072 h 307978"/>
                <a:gd name="connsiteX66" fmla="*/ 980532 w 1247655"/>
                <a:gd name="connsiteY66" fmla="*/ 85339 h 307978"/>
                <a:gd name="connsiteX67" fmla="*/ 1069602 w 1247655"/>
                <a:gd name="connsiteY67" fmla="*/ 114 h 307978"/>
                <a:gd name="connsiteX68" fmla="*/ 1070852 w 1247655"/>
                <a:gd name="connsiteY68" fmla="*/ 114 h 307978"/>
                <a:gd name="connsiteX69" fmla="*/ 1072019 w 1247655"/>
                <a:gd name="connsiteY69" fmla="*/ 114 h 307978"/>
                <a:gd name="connsiteX70" fmla="*/ 1161102 w 1247655"/>
                <a:gd name="connsiteY70" fmla="*/ 85315 h 307978"/>
                <a:gd name="connsiteX71" fmla="*/ 1175116 w 1247655"/>
                <a:gd name="connsiteY71" fmla="*/ 141965 h 307978"/>
                <a:gd name="connsiteX72" fmla="*/ 1219764 w 1247655"/>
                <a:gd name="connsiteY72" fmla="*/ 251907 h 307978"/>
                <a:gd name="connsiteX73" fmla="*/ 1247851 w 1247655"/>
                <a:gd name="connsiteY73" fmla="*/ 279994 h 307978"/>
                <a:gd name="connsiteX74" fmla="*/ 1219764 w 1247655"/>
                <a:gd name="connsiteY74" fmla="*/ 308069 h 30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47655" h="307978">
                  <a:moveTo>
                    <a:pt x="1219764" y="308069"/>
                  </a:moveTo>
                  <a:cubicBezTo>
                    <a:pt x="1155506" y="307890"/>
                    <a:pt x="1136873" y="226392"/>
                    <a:pt x="1120394" y="154490"/>
                  </a:cubicBezTo>
                  <a:cubicBezTo>
                    <a:pt x="1116013" y="135440"/>
                    <a:pt x="1111929" y="117462"/>
                    <a:pt x="1107155" y="100876"/>
                  </a:cubicBezTo>
                  <a:cubicBezTo>
                    <a:pt x="1094998" y="58621"/>
                    <a:pt x="1073484" y="56395"/>
                    <a:pt x="1071067" y="56288"/>
                  </a:cubicBezTo>
                  <a:cubicBezTo>
                    <a:pt x="1070436" y="56264"/>
                    <a:pt x="1069769" y="56264"/>
                    <a:pt x="1069317" y="56264"/>
                  </a:cubicBezTo>
                  <a:cubicBezTo>
                    <a:pt x="1068876" y="56264"/>
                    <a:pt x="1046778" y="58204"/>
                    <a:pt x="1034467" y="100888"/>
                  </a:cubicBezTo>
                  <a:cubicBezTo>
                    <a:pt x="1029800" y="117212"/>
                    <a:pt x="1025668" y="135119"/>
                    <a:pt x="1021334" y="154050"/>
                  </a:cubicBezTo>
                  <a:cubicBezTo>
                    <a:pt x="1004761" y="226392"/>
                    <a:pt x="986128" y="307890"/>
                    <a:pt x="922060" y="308069"/>
                  </a:cubicBezTo>
                  <a:lnTo>
                    <a:pt x="921131" y="308069"/>
                  </a:lnTo>
                  <a:cubicBezTo>
                    <a:pt x="857612" y="307521"/>
                    <a:pt x="838990" y="226273"/>
                    <a:pt x="822560" y="154538"/>
                  </a:cubicBezTo>
                  <a:lnTo>
                    <a:pt x="822369" y="153633"/>
                  </a:lnTo>
                  <a:cubicBezTo>
                    <a:pt x="818023" y="134833"/>
                    <a:pt x="813987" y="117105"/>
                    <a:pt x="809296" y="100888"/>
                  </a:cubicBezTo>
                  <a:cubicBezTo>
                    <a:pt x="798021" y="61764"/>
                    <a:pt x="778864" y="56859"/>
                    <a:pt x="775137" y="56288"/>
                  </a:cubicBezTo>
                  <a:lnTo>
                    <a:pt x="774684" y="56240"/>
                  </a:lnTo>
                  <a:lnTo>
                    <a:pt x="774161" y="56264"/>
                  </a:lnTo>
                  <a:cubicBezTo>
                    <a:pt x="774006" y="56311"/>
                    <a:pt x="773613" y="56264"/>
                    <a:pt x="772887" y="56264"/>
                  </a:cubicBezTo>
                  <a:cubicBezTo>
                    <a:pt x="770160" y="56395"/>
                    <a:pt x="748765" y="58681"/>
                    <a:pt x="736632" y="100888"/>
                  </a:cubicBezTo>
                  <a:cubicBezTo>
                    <a:pt x="731941" y="117105"/>
                    <a:pt x="727869" y="134809"/>
                    <a:pt x="723571" y="153585"/>
                  </a:cubicBezTo>
                  <a:lnTo>
                    <a:pt x="723357" y="154431"/>
                  </a:lnTo>
                  <a:cubicBezTo>
                    <a:pt x="706974" y="226130"/>
                    <a:pt x="688376" y="307367"/>
                    <a:pt x="624844" y="308069"/>
                  </a:cubicBezTo>
                  <a:lnTo>
                    <a:pt x="623987" y="308069"/>
                  </a:lnTo>
                  <a:cubicBezTo>
                    <a:pt x="559765" y="307890"/>
                    <a:pt x="541143" y="226368"/>
                    <a:pt x="524701" y="154431"/>
                  </a:cubicBezTo>
                  <a:cubicBezTo>
                    <a:pt x="520248" y="135059"/>
                    <a:pt x="516140" y="117188"/>
                    <a:pt x="511449" y="100888"/>
                  </a:cubicBezTo>
                  <a:cubicBezTo>
                    <a:pt x="500150" y="61800"/>
                    <a:pt x="481029" y="56859"/>
                    <a:pt x="477302" y="56288"/>
                  </a:cubicBezTo>
                  <a:lnTo>
                    <a:pt x="476873" y="56240"/>
                  </a:lnTo>
                  <a:lnTo>
                    <a:pt x="476350" y="56264"/>
                  </a:lnTo>
                  <a:cubicBezTo>
                    <a:pt x="476147" y="56311"/>
                    <a:pt x="475730" y="56264"/>
                    <a:pt x="475016" y="56264"/>
                  </a:cubicBezTo>
                  <a:cubicBezTo>
                    <a:pt x="472325" y="56395"/>
                    <a:pt x="450930" y="58681"/>
                    <a:pt x="438762" y="100888"/>
                  </a:cubicBezTo>
                  <a:cubicBezTo>
                    <a:pt x="434070" y="117188"/>
                    <a:pt x="429987" y="135059"/>
                    <a:pt x="425629" y="153966"/>
                  </a:cubicBezTo>
                  <a:cubicBezTo>
                    <a:pt x="409055" y="226380"/>
                    <a:pt x="390410" y="307890"/>
                    <a:pt x="326378" y="308069"/>
                  </a:cubicBezTo>
                  <a:lnTo>
                    <a:pt x="325605" y="308069"/>
                  </a:lnTo>
                  <a:cubicBezTo>
                    <a:pt x="261906" y="307664"/>
                    <a:pt x="243285" y="226297"/>
                    <a:pt x="226842" y="154490"/>
                  </a:cubicBezTo>
                  <a:cubicBezTo>
                    <a:pt x="222473" y="135440"/>
                    <a:pt x="218365" y="117438"/>
                    <a:pt x="213579" y="100876"/>
                  </a:cubicBezTo>
                  <a:cubicBezTo>
                    <a:pt x="201434" y="58621"/>
                    <a:pt x="179920" y="56395"/>
                    <a:pt x="177503" y="56288"/>
                  </a:cubicBezTo>
                  <a:cubicBezTo>
                    <a:pt x="176896" y="56264"/>
                    <a:pt x="176229" y="56264"/>
                    <a:pt x="175764" y="56264"/>
                  </a:cubicBezTo>
                  <a:cubicBezTo>
                    <a:pt x="175336" y="56264"/>
                    <a:pt x="153226" y="58204"/>
                    <a:pt x="140915" y="100888"/>
                  </a:cubicBezTo>
                  <a:cubicBezTo>
                    <a:pt x="136188" y="117319"/>
                    <a:pt x="132056" y="135357"/>
                    <a:pt x="127663" y="154431"/>
                  </a:cubicBezTo>
                  <a:cubicBezTo>
                    <a:pt x="111185" y="226464"/>
                    <a:pt x="92480" y="308069"/>
                    <a:pt x="28270" y="308069"/>
                  </a:cubicBezTo>
                  <a:cubicBezTo>
                    <a:pt x="12803" y="308069"/>
                    <a:pt x="195" y="295472"/>
                    <a:pt x="195" y="279994"/>
                  </a:cubicBezTo>
                  <a:cubicBezTo>
                    <a:pt x="195" y="264516"/>
                    <a:pt x="12803" y="251907"/>
                    <a:pt x="28270" y="251907"/>
                  </a:cubicBezTo>
                  <a:cubicBezTo>
                    <a:pt x="44426" y="251907"/>
                    <a:pt x="57821" y="207961"/>
                    <a:pt x="72942" y="141965"/>
                  </a:cubicBezTo>
                  <a:cubicBezTo>
                    <a:pt x="77264" y="122939"/>
                    <a:pt x="81776" y="103281"/>
                    <a:pt x="86956" y="85339"/>
                  </a:cubicBezTo>
                  <a:cubicBezTo>
                    <a:pt x="106339" y="18057"/>
                    <a:pt x="151880" y="90"/>
                    <a:pt x="175729" y="90"/>
                  </a:cubicBezTo>
                  <a:lnTo>
                    <a:pt x="177157" y="114"/>
                  </a:lnTo>
                  <a:lnTo>
                    <a:pt x="178741" y="90"/>
                  </a:lnTo>
                  <a:cubicBezTo>
                    <a:pt x="208364" y="90"/>
                    <a:pt x="249416" y="22426"/>
                    <a:pt x="267538" y="85315"/>
                  </a:cubicBezTo>
                  <a:cubicBezTo>
                    <a:pt x="272765" y="103520"/>
                    <a:pt x="277444" y="123939"/>
                    <a:pt x="281563" y="141965"/>
                  </a:cubicBezTo>
                  <a:cubicBezTo>
                    <a:pt x="296696" y="207949"/>
                    <a:pt x="310067" y="251776"/>
                    <a:pt x="326188" y="251907"/>
                  </a:cubicBezTo>
                  <a:cubicBezTo>
                    <a:pt x="342321" y="251776"/>
                    <a:pt x="355668" y="207890"/>
                    <a:pt x="370777" y="142013"/>
                  </a:cubicBezTo>
                  <a:cubicBezTo>
                    <a:pt x="375242" y="122558"/>
                    <a:pt x="379683" y="103103"/>
                    <a:pt x="384802" y="85315"/>
                  </a:cubicBezTo>
                  <a:cubicBezTo>
                    <a:pt x="402959" y="22426"/>
                    <a:pt x="443941" y="90"/>
                    <a:pt x="473552" y="90"/>
                  </a:cubicBezTo>
                  <a:lnTo>
                    <a:pt x="475016" y="114"/>
                  </a:lnTo>
                  <a:lnTo>
                    <a:pt x="476516" y="90"/>
                  </a:lnTo>
                  <a:cubicBezTo>
                    <a:pt x="500400" y="90"/>
                    <a:pt x="545989" y="18057"/>
                    <a:pt x="565396" y="85315"/>
                  </a:cubicBezTo>
                  <a:cubicBezTo>
                    <a:pt x="570588" y="103341"/>
                    <a:pt x="575064" y="122939"/>
                    <a:pt x="579434" y="141929"/>
                  </a:cubicBezTo>
                  <a:cubicBezTo>
                    <a:pt x="594555" y="207926"/>
                    <a:pt x="607902" y="251776"/>
                    <a:pt x="623987" y="251907"/>
                  </a:cubicBezTo>
                  <a:cubicBezTo>
                    <a:pt x="640156" y="251776"/>
                    <a:pt x="653491" y="207949"/>
                    <a:pt x="668588" y="142143"/>
                  </a:cubicBezTo>
                  <a:cubicBezTo>
                    <a:pt x="672719" y="124046"/>
                    <a:pt x="677351" y="103805"/>
                    <a:pt x="682685" y="85315"/>
                  </a:cubicBezTo>
                  <a:cubicBezTo>
                    <a:pt x="700782" y="22426"/>
                    <a:pt x="741799" y="90"/>
                    <a:pt x="771410" y="90"/>
                  </a:cubicBezTo>
                  <a:lnTo>
                    <a:pt x="772887" y="114"/>
                  </a:lnTo>
                  <a:lnTo>
                    <a:pt x="774387" y="90"/>
                  </a:lnTo>
                  <a:cubicBezTo>
                    <a:pt x="798259" y="90"/>
                    <a:pt x="843848" y="18057"/>
                    <a:pt x="863267" y="85315"/>
                  </a:cubicBezTo>
                  <a:cubicBezTo>
                    <a:pt x="868291" y="102853"/>
                    <a:pt x="872721" y="122010"/>
                    <a:pt x="876959" y="140560"/>
                  </a:cubicBezTo>
                  <a:lnTo>
                    <a:pt x="877304" y="141989"/>
                  </a:lnTo>
                  <a:cubicBezTo>
                    <a:pt x="892366" y="207890"/>
                    <a:pt x="905725" y="251776"/>
                    <a:pt x="921858" y="251907"/>
                  </a:cubicBezTo>
                  <a:cubicBezTo>
                    <a:pt x="937991" y="251776"/>
                    <a:pt x="951361" y="207902"/>
                    <a:pt x="966494" y="142072"/>
                  </a:cubicBezTo>
                  <a:cubicBezTo>
                    <a:pt x="970840" y="122939"/>
                    <a:pt x="975352" y="103270"/>
                    <a:pt x="980532" y="85339"/>
                  </a:cubicBezTo>
                  <a:cubicBezTo>
                    <a:pt x="998641" y="22426"/>
                    <a:pt x="1039849" y="114"/>
                    <a:pt x="1069602" y="114"/>
                  </a:cubicBezTo>
                  <a:lnTo>
                    <a:pt x="1070852" y="114"/>
                  </a:lnTo>
                  <a:lnTo>
                    <a:pt x="1072019" y="114"/>
                  </a:lnTo>
                  <a:cubicBezTo>
                    <a:pt x="1101785" y="114"/>
                    <a:pt x="1142969" y="22426"/>
                    <a:pt x="1161102" y="85315"/>
                  </a:cubicBezTo>
                  <a:cubicBezTo>
                    <a:pt x="1166317" y="103281"/>
                    <a:pt x="1170770" y="122939"/>
                    <a:pt x="1175116" y="141965"/>
                  </a:cubicBezTo>
                  <a:cubicBezTo>
                    <a:pt x="1190236" y="207961"/>
                    <a:pt x="1203607" y="251907"/>
                    <a:pt x="1219764" y="251907"/>
                  </a:cubicBezTo>
                  <a:cubicBezTo>
                    <a:pt x="1235266" y="251907"/>
                    <a:pt x="1247851" y="264516"/>
                    <a:pt x="1247851" y="279994"/>
                  </a:cubicBezTo>
                  <a:cubicBezTo>
                    <a:pt x="1247851" y="295472"/>
                    <a:pt x="1235266" y="308069"/>
                    <a:pt x="1219764" y="308069"/>
                  </a:cubicBezTo>
                </a:path>
              </a:pathLst>
            </a:custGeom>
            <a:solidFill>
              <a:srgbClr val="FBAF31"/>
            </a:solidFill>
            <a:ln w="11906" cap="flat">
              <a:noFill/>
              <a:prstDash val="solid"/>
              <a:miter/>
            </a:ln>
          </p:spPr>
          <p:txBody>
            <a:bodyPr rtlCol="0" anchor="ctr"/>
            <a:lstStyle/>
            <a:p>
              <a:endParaRPr lang="en-PH"/>
            </a:p>
          </p:txBody>
        </p:sp>
      </p:grpSp>
    </p:spTree>
    <p:extLst>
      <p:ext uri="{BB962C8B-B14F-4D97-AF65-F5344CB8AC3E}">
        <p14:creationId xmlns:p14="http://schemas.microsoft.com/office/powerpoint/2010/main" val="2176924892"/>
      </p:ext>
    </p:extLst>
  </p:cSld>
  <p:clrMap bg1="lt1" tx1="dk1" bg2="lt2" tx2="dk2" accent1="accent1" accent2="accent2" accent3="accent3" accent4="accent4" accent5="accent5" accent6="accent6" hlink="hlink" folHlink="folHlink"/>
  <p:sldLayoutIdLst>
    <p:sldLayoutId id="2147483829" r:id="rId1"/>
    <p:sldLayoutId id="2147483824" r:id="rId2"/>
    <p:sldLayoutId id="2147483831" r:id="rId3"/>
    <p:sldLayoutId id="2147483830" r:id="rId4"/>
    <p:sldLayoutId id="2147483825" r:id="rId5"/>
    <p:sldLayoutId id="2147483828" r:id="rId6"/>
    <p:sldLayoutId id="2147483826" r:id="rId7"/>
    <p:sldLayoutId id="2147483827" r:id="rId8"/>
    <p:sldLayoutId id="2147483847" r:id="rId9"/>
    <p:sldLayoutId id="2147483848" r:id="rId10"/>
  </p:sldLayoutIdLst>
  <p:transition/>
  <p:hf sldNum="0" hdr="0" dt="0"/>
  <p:txStyles>
    <p:titleStyle>
      <a:lvl1pPr algn="l" defTabSz="914400" rtl="0" eaLnBrk="1" latinLnBrk="0" hangingPunct="1">
        <a:lnSpc>
          <a:spcPct val="90000"/>
        </a:lnSpc>
        <a:spcBef>
          <a:spcPct val="0"/>
        </a:spcBef>
        <a:buNone/>
        <a:defRPr sz="3200" b="1" kern="1200" cap="all" baseline="0">
          <a:solidFill>
            <a:schemeClr val="accent3"/>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lumMod val="75000"/>
              <a:lumOff val="25000"/>
            </a:schemeClr>
          </a:solidFill>
          <a:latin typeface="+mn-lt"/>
          <a:ea typeface="+mn-ea"/>
          <a:cs typeface="+mn-cs"/>
        </a:defRPr>
      </a:lvl1pPr>
      <a:lvl2pPr marL="182880" indent="-18288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tx1">
              <a:lumMod val="75000"/>
              <a:lumOff val="25000"/>
            </a:schemeClr>
          </a:solidFill>
          <a:latin typeface="+mn-lt"/>
          <a:ea typeface="+mn-ea"/>
          <a:cs typeface="+mn-cs"/>
        </a:defRPr>
      </a:lvl2pPr>
      <a:lvl3pPr marL="365760" indent="-182880" algn="l" defTabSz="914400" rtl="0" eaLnBrk="1" latinLnBrk="0" hangingPunct="1">
        <a:lnSpc>
          <a:spcPct val="100000"/>
        </a:lnSpc>
        <a:spcBef>
          <a:spcPts val="6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548640" indent="-182880" algn="l" defTabSz="914400" rtl="0" eaLnBrk="1" latinLnBrk="0" hangingPunct="1">
        <a:lnSpc>
          <a:spcPct val="100000"/>
        </a:lnSpc>
        <a:spcBef>
          <a:spcPts val="6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731520" indent="-182880" algn="l" defTabSz="914400" rtl="0" eaLnBrk="1" latinLnBrk="0" hangingPunct="1">
        <a:lnSpc>
          <a:spcPct val="100000"/>
        </a:lnSpc>
        <a:spcBef>
          <a:spcPts val="600"/>
        </a:spcBef>
        <a:buClr>
          <a:schemeClr val="tx2">
            <a:lumMod val="60000"/>
            <a:lumOff val="40000"/>
          </a:schemeClr>
        </a:buClr>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userDrawn="1">
          <p15:clr>
            <a:srgbClr val="F26B43"/>
          </p15:clr>
        </p15:guide>
        <p15:guide id="4" pos="7488" userDrawn="1">
          <p15:clr>
            <a:srgbClr val="F26B43"/>
          </p15:clr>
        </p15:guide>
        <p15:guide id="5" orient="horz" pos="76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9143E-07C7-4C05-B8A9-6342E9EE1FC3}" type="datetimeFigureOut">
              <a:rPr lang="en-CA" smtClean="0"/>
              <a:t>2025-05-09</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18BE55-70F4-4F8C-981D-20994A4F498C}" type="slidenum">
              <a:rPr lang="en-CA" smtClean="0"/>
              <a:t>‹#›</a:t>
            </a:fld>
            <a:endParaRPr lang="en-CA"/>
          </a:p>
        </p:txBody>
      </p:sp>
    </p:spTree>
    <p:extLst>
      <p:ext uri="{BB962C8B-B14F-4D97-AF65-F5344CB8AC3E}">
        <p14:creationId xmlns:p14="http://schemas.microsoft.com/office/powerpoint/2010/main" val="21601075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6.xml"/><Relationship Id="rId7" Type="http://schemas.openxmlformats.org/officeDocument/2006/relationships/image" Target="../media/image1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BEA7B20-2EB9-4B2C-8DED-32F0F862A169}"/>
              </a:ext>
            </a:extLst>
          </p:cNvPr>
          <p:cNvSpPr>
            <a:spLocks noGrp="1"/>
          </p:cNvSpPr>
          <p:nvPr>
            <p:ph type="body" sz="quarter" idx="12"/>
          </p:nvPr>
        </p:nvSpPr>
        <p:spPr>
          <a:xfrm>
            <a:off x="370011" y="4675319"/>
            <a:ext cx="5830710" cy="1477328"/>
          </a:xfrm>
        </p:spPr>
        <p:txBody>
          <a:bodyPr/>
          <a:lstStyle/>
          <a:p>
            <a:r>
              <a:rPr lang="en-US" dirty="0"/>
              <a:t>Why </a:t>
            </a:r>
            <a:r>
              <a:rPr lang="en-US" dirty="0" err="1"/>
              <a:t>sparq</a:t>
            </a:r>
            <a:r>
              <a:rPr lang="en-US" dirty="0"/>
              <a:t> for  homeowner?</a:t>
            </a:r>
          </a:p>
        </p:txBody>
      </p:sp>
    </p:spTree>
    <p:extLst>
      <p:ext uri="{BB962C8B-B14F-4D97-AF65-F5344CB8AC3E}">
        <p14:creationId xmlns:p14="http://schemas.microsoft.com/office/powerpoint/2010/main" val="300650341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E46F8-E3D6-D07B-6B34-4E8650BA6DE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E80369C-9C49-B348-CB25-7C2FC7BA8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0"/>
            <a:ext cx="12192000" cy="6858000"/>
          </a:xfrm>
          <a:prstGeom prst="rect">
            <a:avLst/>
          </a:prstGeom>
        </p:spPr>
      </p:pic>
      <p:sp>
        <p:nvSpPr>
          <p:cNvPr id="11" name="Title 8">
            <a:extLst>
              <a:ext uri="{FF2B5EF4-FFF2-40B4-BE49-F238E27FC236}">
                <a16:creationId xmlns:a16="http://schemas.microsoft.com/office/drawing/2014/main" id="{C5FEA926-3FEC-1A86-3520-5A9BDC4BD402}"/>
              </a:ext>
            </a:extLst>
          </p:cNvPr>
          <p:cNvSpPr txBox="1">
            <a:spLocks/>
          </p:cNvSpPr>
          <p:nvPr/>
        </p:nvSpPr>
        <p:spPr>
          <a:xfrm>
            <a:off x="139876" y="1560268"/>
            <a:ext cx="11125531" cy="1304848"/>
          </a:xfrm>
          <a:prstGeom prst="rect">
            <a:avLst/>
          </a:prstGeom>
        </p:spPr>
        <p:txBody>
          <a:bodyPr vert="horz" lIns="82918" tIns="41459" rIns="82918" bIns="41459" rtlCol="0" anchor="ctr">
            <a:normAutofit/>
          </a:bodyPr>
          <a:lstStyle>
            <a:lvl1pPr algn="l" defTabSz="1008400" rtl="0" eaLnBrk="1" latinLnBrk="0" hangingPunct="1">
              <a:lnSpc>
                <a:spcPct val="90000"/>
              </a:lnSpc>
              <a:spcBef>
                <a:spcPct val="0"/>
              </a:spcBef>
              <a:buNone/>
              <a:defRPr sz="4852" kern="1200">
                <a:solidFill>
                  <a:schemeClr val="tx1"/>
                </a:solidFill>
                <a:latin typeface="+mj-lt"/>
                <a:ea typeface="+mj-ea"/>
                <a:cs typeface="+mj-cs"/>
              </a:defRPr>
            </a:lvl1pPr>
          </a:lstStyle>
          <a:p>
            <a:pPr marL="457200" indent="-457200" algn="ctr">
              <a:buClr>
                <a:schemeClr val="accent2"/>
              </a:buClr>
              <a:buFont typeface="Arial" panose="020B0604020202020204" pitchFamily="34" charset="0"/>
              <a:buChar char="•"/>
            </a:pPr>
            <a:r>
              <a:rPr lang="en-US" sz="4000" b="1" cap="all" dirty="0">
                <a:solidFill>
                  <a:schemeClr val="bg1"/>
                </a:solidFill>
              </a:rPr>
              <a:t>Why Specifically Ask for </a:t>
            </a:r>
          </a:p>
          <a:p>
            <a:pPr marL="457200" indent="-457200" algn="ctr">
              <a:buClr>
                <a:schemeClr val="accent2"/>
              </a:buClr>
              <a:buFont typeface="Arial" panose="020B0604020202020204" pitchFamily="34" charset="0"/>
              <a:buChar char="•"/>
            </a:pPr>
            <a:r>
              <a:rPr lang="en-US" sz="4000" b="1" cap="all" dirty="0" err="1">
                <a:solidFill>
                  <a:schemeClr val="bg1"/>
                </a:solidFill>
              </a:rPr>
              <a:t>Sparq</a:t>
            </a:r>
            <a:r>
              <a:rPr lang="en-US" sz="4000" b="1" cap="all" dirty="0">
                <a:solidFill>
                  <a:schemeClr val="bg1"/>
                </a:solidFill>
              </a:rPr>
              <a:t> Products?</a:t>
            </a:r>
          </a:p>
        </p:txBody>
      </p:sp>
      <p:pic>
        <p:nvPicPr>
          <p:cNvPr id="12" name="Picture 11" descr="sparq_logo_neg_cmyk.eps">
            <a:extLst>
              <a:ext uri="{FF2B5EF4-FFF2-40B4-BE49-F238E27FC236}">
                <a16:creationId xmlns:a16="http://schemas.microsoft.com/office/drawing/2014/main" id="{4B06F925-4040-F850-7B39-486F10D61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6363" y="5032556"/>
            <a:ext cx="1393722" cy="953599"/>
          </a:xfrm>
          <a:prstGeom prst="rect">
            <a:avLst/>
          </a:prstGeom>
        </p:spPr>
      </p:pic>
    </p:spTree>
    <p:extLst>
      <p:ext uri="{BB962C8B-B14F-4D97-AF65-F5344CB8AC3E}">
        <p14:creationId xmlns:p14="http://schemas.microsoft.com/office/powerpoint/2010/main" val="19985540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6E2AE-9B7D-B7B4-3F9D-29486D45DA60}"/>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F55453B8-B8A1-9767-CABC-498A861EF150}"/>
              </a:ext>
            </a:extLst>
          </p:cNvPr>
          <p:cNvPicPr>
            <a:picLocks noChangeAspect="1"/>
          </p:cNvPicPr>
          <p:nvPr/>
        </p:nvPicPr>
        <p:blipFill>
          <a:blip r:embed="rId3"/>
          <a:stretch>
            <a:fillRect/>
          </a:stretch>
        </p:blipFill>
        <p:spPr>
          <a:xfrm>
            <a:off x="-2" y="1101279"/>
            <a:ext cx="12192000" cy="5814129"/>
          </a:xfrm>
          <a:prstGeom prst="rect">
            <a:avLst/>
          </a:prstGeom>
        </p:spPr>
      </p:pic>
      <p:pic>
        <p:nvPicPr>
          <p:cNvPr id="66" name="Picture 65" hidden="1">
            <a:extLst>
              <a:ext uri="{FF2B5EF4-FFF2-40B4-BE49-F238E27FC236}">
                <a16:creationId xmlns:a16="http://schemas.microsoft.com/office/drawing/2014/main" id="{9E1238EF-1877-7F56-68C5-F6A9B39DB5F3}"/>
              </a:ext>
            </a:extLst>
          </p:cNvPr>
          <p:cNvPicPr>
            <a:picLocks noChangeAspect="1"/>
          </p:cNvPicPr>
          <p:nvPr/>
        </p:nvPicPr>
        <p:blipFill rotWithShape="1">
          <a:blip r:embed="rId4" cstate="print">
            <a:grayscl/>
            <a:extLst>
              <a:ext uri="{28A0092B-C50C-407E-A947-70E740481C1C}">
                <a14:useLocalDpi xmlns:a14="http://schemas.microsoft.com/office/drawing/2010/main"/>
              </a:ext>
            </a:extLst>
          </a:blip>
          <a:srcRect/>
          <a:stretch/>
        </p:blipFill>
        <p:spPr>
          <a:xfrm>
            <a:off x="2660142" y="2406531"/>
            <a:ext cx="2194559" cy="1442521"/>
          </a:xfrm>
          <a:prstGeom prst="rect">
            <a:avLst/>
          </a:prstGeom>
        </p:spPr>
      </p:pic>
      <p:pic>
        <p:nvPicPr>
          <p:cNvPr id="68" name="Picture 67" hidden="1">
            <a:extLst>
              <a:ext uri="{FF2B5EF4-FFF2-40B4-BE49-F238E27FC236}">
                <a16:creationId xmlns:a16="http://schemas.microsoft.com/office/drawing/2014/main" id="{B6635B8A-91F5-83C7-C739-313C0DFBC08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45173" y="2406531"/>
            <a:ext cx="2197862" cy="1442521"/>
          </a:xfrm>
          <a:prstGeom prst="rect">
            <a:avLst/>
          </a:prstGeom>
        </p:spPr>
      </p:pic>
      <p:grpSp>
        <p:nvGrpSpPr>
          <p:cNvPr id="22" name="Group 21" hidden="1">
            <a:extLst>
              <a:ext uri="{FF2B5EF4-FFF2-40B4-BE49-F238E27FC236}">
                <a16:creationId xmlns:a16="http://schemas.microsoft.com/office/drawing/2014/main" id="{56BB132F-9EFA-7060-704A-3658F14DCC61}"/>
              </a:ext>
            </a:extLst>
          </p:cNvPr>
          <p:cNvGrpSpPr/>
          <p:nvPr/>
        </p:nvGrpSpPr>
        <p:grpSpPr>
          <a:xfrm>
            <a:off x="5684518" y="2406532"/>
            <a:ext cx="822960" cy="822960"/>
            <a:chOff x="4504623" y="2914036"/>
            <a:chExt cx="685800" cy="685800"/>
          </a:xfrm>
        </p:grpSpPr>
        <p:sp>
          <p:nvSpPr>
            <p:cNvPr id="23" name="Oval 22">
              <a:extLst>
                <a:ext uri="{FF2B5EF4-FFF2-40B4-BE49-F238E27FC236}">
                  <a16:creationId xmlns:a16="http://schemas.microsoft.com/office/drawing/2014/main" id="{539B3E05-63D1-615C-4061-A2F2DB671EFC}"/>
                </a:ext>
              </a:extLst>
            </p:cNvPr>
            <p:cNvSpPr/>
            <p:nvPr/>
          </p:nvSpPr>
          <p:spPr>
            <a:xfrm>
              <a:off x="4504623" y="2914036"/>
              <a:ext cx="685800" cy="685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B5F6646B-0FC0-7501-F382-3CE1A535218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664643" y="3074055"/>
              <a:ext cx="365760" cy="365760"/>
            </a:xfrm>
            <a:prstGeom prst="rect">
              <a:avLst/>
            </a:prstGeom>
          </p:spPr>
        </p:pic>
      </p:grpSp>
      <p:cxnSp>
        <p:nvCxnSpPr>
          <p:cNvPr id="59" name="Straight Connector 58">
            <a:extLst>
              <a:ext uri="{FF2B5EF4-FFF2-40B4-BE49-F238E27FC236}">
                <a16:creationId xmlns:a16="http://schemas.microsoft.com/office/drawing/2014/main" id="{503950D6-3D3D-15A1-8AB4-991C8FA022F5}"/>
              </a:ext>
            </a:extLst>
          </p:cNvPr>
          <p:cNvCxnSpPr>
            <a:cxnSpLocks/>
          </p:cNvCxnSpPr>
          <p:nvPr/>
        </p:nvCxnSpPr>
        <p:spPr>
          <a:xfrm>
            <a:off x="6197598" y="3916438"/>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C1F380-56BC-72E2-08B1-FF716C185EBE}"/>
              </a:ext>
            </a:extLst>
          </p:cNvPr>
          <p:cNvCxnSpPr>
            <a:cxnSpLocks/>
          </p:cNvCxnSpPr>
          <p:nvPr/>
        </p:nvCxnSpPr>
        <p:spPr>
          <a:xfrm>
            <a:off x="185926" y="3142273"/>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AF01AA-06D9-C2CC-9F9E-F039B1EBB2CC}"/>
              </a:ext>
            </a:extLst>
          </p:cNvPr>
          <p:cNvSpPr txBox="1"/>
          <p:nvPr/>
        </p:nvSpPr>
        <p:spPr>
          <a:xfrm>
            <a:off x="1754160" y="1416308"/>
            <a:ext cx="5611290" cy="5262979"/>
          </a:xfrm>
          <a:prstGeom prst="rect">
            <a:avLst/>
          </a:prstGeom>
          <a:solidFill>
            <a:schemeClr val="bg1"/>
          </a:solidFill>
        </p:spPr>
        <p:txBody>
          <a:bodyPr wrap="square">
            <a:spAutoFit/>
          </a:bodyPr>
          <a:lstStyle/>
          <a:p>
            <a:pPr marL="457200" indent="-457200">
              <a:buClr>
                <a:schemeClr val="accent2"/>
              </a:buClr>
              <a:buFont typeface="Wingdings" panose="05000000000000000000" pitchFamily="2" charset="2"/>
              <a:buChar char="ü"/>
            </a:pPr>
            <a:r>
              <a:rPr lang="en-US" sz="2800" b="1" dirty="0">
                <a:cs typeface="Arial" charset="0"/>
              </a:rPr>
              <a:t>1 Microinverter per 4 Panels</a:t>
            </a:r>
          </a:p>
          <a:p>
            <a:pPr marL="457200" indent="-457200">
              <a:buClr>
                <a:schemeClr val="accent2"/>
              </a:buClr>
              <a:buFont typeface="Wingdings" panose="05000000000000000000" pitchFamily="2" charset="2"/>
              <a:buChar char="ü"/>
            </a:pPr>
            <a:r>
              <a:rPr lang="en-US" sz="2800" b="1" dirty="0">
                <a:cs typeface="Arial" charset="0"/>
              </a:rPr>
              <a:t>Safe. Reliable. Long lasting</a:t>
            </a:r>
          </a:p>
          <a:p>
            <a:pPr marL="457200" indent="-457200">
              <a:buClr>
                <a:schemeClr val="accent2"/>
              </a:buClr>
              <a:buFont typeface="Wingdings" panose="05000000000000000000" pitchFamily="2" charset="2"/>
              <a:buChar char="ü"/>
            </a:pPr>
            <a:r>
              <a:rPr lang="en-US" sz="2800" b="1" dirty="0">
                <a:cs typeface="Arial" charset="0"/>
              </a:rPr>
              <a:t>All AC Cabling. Inherent RSD</a:t>
            </a:r>
          </a:p>
          <a:p>
            <a:pPr marL="457200" indent="-457200">
              <a:buClr>
                <a:schemeClr val="accent2"/>
              </a:buClr>
              <a:buFont typeface="Wingdings" panose="05000000000000000000" pitchFamily="2" charset="2"/>
              <a:buChar char="ü"/>
            </a:pPr>
            <a:r>
              <a:rPr lang="en-US" sz="2800" b="1" dirty="0">
                <a:cs typeface="Arial" charset="0"/>
              </a:rPr>
              <a:t>Lowest weight, volume &amp;cost </a:t>
            </a:r>
          </a:p>
          <a:p>
            <a:pPr marL="457200" indent="-457200">
              <a:buClr>
                <a:schemeClr val="accent2"/>
              </a:buClr>
              <a:buFont typeface="Wingdings" panose="05000000000000000000" pitchFamily="2" charset="2"/>
              <a:buChar char="ü"/>
            </a:pPr>
            <a:r>
              <a:rPr lang="en-US" sz="2800" b="1" dirty="0">
                <a:cs typeface="Arial" charset="0"/>
              </a:rPr>
              <a:t>Less Parts to Carry &amp; Install.</a:t>
            </a:r>
          </a:p>
          <a:p>
            <a:pPr marL="457200" indent="-457200">
              <a:buClr>
                <a:schemeClr val="accent2"/>
              </a:buClr>
              <a:buFont typeface="Wingdings" panose="05000000000000000000" pitchFamily="2" charset="2"/>
              <a:buChar char="ü"/>
            </a:pPr>
            <a:r>
              <a:rPr lang="en-US" sz="2800" b="1" dirty="0">
                <a:cs typeface="Arial" charset="0"/>
              </a:rPr>
              <a:t>Less Time on the Roof. </a:t>
            </a:r>
          </a:p>
          <a:p>
            <a:pPr marL="457200" indent="-457200">
              <a:buClr>
                <a:schemeClr val="accent2"/>
              </a:buClr>
              <a:buFont typeface="Wingdings" panose="05000000000000000000" pitchFamily="2" charset="2"/>
              <a:buChar char="ü"/>
            </a:pPr>
            <a:r>
              <a:rPr lang="en-US" sz="2800" b="1" dirty="0">
                <a:cs typeface="Arial" charset="0"/>
              </a:rPr>
              <a:t>Easy to Install</a:t>
            </a:r>
          </a:p>
          <a:p>
            <a:pPr marL="457200" indent="-457200">
              <a:buClr>
                <a:schemeClr val="accent2"/>
              </a:buClr>
              <a:buFont typeface="Wingdings" panose="05000000000000000000" pitchFamily="2" charset="2"/>
              <a:buChar char="ü"/>
            </a:pPr>
            <a:r>
              <a:rPr lang="en-US" sz="2800" b="1" dirty="0">
                <a:cs typeface="Arial" charset="0"/>
              </a:rPr>
              <a:t>Maintenance-free </a:t>
            </a:r>
          </a:p>
          <a:p>
            <a:pPr marL="457200" indent="-457200">
              <a:buClr>
                <a:schemeClr val="accent2"/>
              </a:buClr>
              <a:buFont typeface="Wingdings" panose="05000000000000000000" pitchFamily="2" charset="2"/>
              <a:buChar char="ü"/>
            </a:pPr>
            <a:r>
              <a:rPr lang="en-US" sz="2800" b="1" dirty="0">
                <a:cs typeface="Arial" charset="0"/>
              </a:rPr>
              <a:t>No More Truck Rolls!</a:t>
            </a:r>
          </a:p>
          <a:p>
            <a:pPr marL="457200" indent="-457200">
              <a:buClr>
                <a:schemeClr val="accent2"/>
              </a:buClr>
              <a:buFont typeface="Wingdings" panose="05000000000000000000" pitchFamily="2" charset="2"/>
              <a:buChar char="ü"/>
            </a:pPr>
            <a:r>
              <a:rPr lang="en-US" sz="2800" b="1" dirty="0">
                <a:cs typeface="Arial" charset="0"/>
              </a:rPr>
              <a:t>Higher Profit Margin</a:t>
            </a:r>
          </a:p>
          <a:p>
            <a:pPr marL="457200" indent="-457200">
              <a:buClr>
                <a:schemeClr val="accent2"/>
              </a:buClr>
              <a:buFont typeface="Wingdings" panose="05000000000000000000" pitchFamily="2" charset="2"/>
              <a:buChar char="ü"/>
            </a:pPr>
            <a:r>
              <a:rPr lang="en-US" sz="2800" b="1" dirty="0">
                <a:cs typeface="Arial" charset="0"/>
              </a:rPr>
              <a:t>User-Friendly App </a:t>
            </a:r>
          </a:p>
          <a:p>
            <a:pPr marL="457200" indent="-457200">
              <a:buClr>
                <a:schemeClr val="accent2"/>
              </a:buClr>
              <a:buFont typeface="Wingdings" panose="05000000000000000000" pitchFamily="2" charset="2"/>
              <a:buChar char="ü"/>
            </a:pPr>
            <a:r>
              <a:rPr lang="en-US" sz="2800" b="1" dirty="0">
                <a:cs typeface="Arial" charset="0"/>
              </a:rPr>
              <a:t>Expert 24/7 Support</a:t>
            </a:r>
          </a:p>
        </p:txBody>
      </p:sp>
      <p:sp>
        <p:nvSpPr>
          <p:cNvPr id="13" name="Title 1">
            <a:extLst>
              <a:ext uri="{FF2B5EF4-FFF2-40B4-BE49-F238E27FC236}">
                <a16:creationId xmlns:a16="http://schemas.microsoft.com/office/drawing/2014/main" id="{D12E7B9C-3C6B-80B7-C0F8-440F729F48D0}"/>
              </a:ext>
            </a:extLst>
          </p:cNvPr>
          <p:cNvSpPr>
            <a:spLocks noGrp="1"/>
          </p:cNvSpPr>
          <p:nvPr>
            <p:ph type="title"/>
          </p:nvPr>
        </p:nvSpPr>
        <p:spPr>
          <a:xfrm>
            <a:off x="3045" y="164102"/>
            <a:ext cx="11362946" cy="706664"/>
          </a:xfrm>
        </p:spPr>
        <p:txBody>
          <a:bodyPr/>
          <a:lstStyle/>
          <a:p>
            <a:r>
              <a:rPr lang="en-US" dirty="0" err="1"/>
              <a:t>sparq</a:t>
            </a:r>
            <a:r>
              <a:rPr lang="en-US" dirty="0"/>
              <a:t> quad architecture advantage!</a:t>
            </a:r>
            <a:endParaRPr lang="en-US" sz="1400" dirty="0">
              <a:solidFill>
                <a:schemeClr val="tx1"/>
              </a:solidFill>
            </a:endParaRPr>
          </a:p>
        </p:txBody>
      </p:sp>
      <p:sp>
        <p:nvSpPr>
          <p:cNvPr id="14" name="Oval 13">
            <a:extLst>
              <a:ext uri="{FF2B5EF4-FFF2-40B4-BE49-F238E27FC236}">
                <a16:creationId xmlns:a16="http://schemas.microsoft.com/office/drawing/2014/main" id="{E59F022B-9218-9BDE-BF6D-56E29DE1D76D}"/>
              </a:ext>
            </a:extLst>
          </p:cNvPr>
          <p:cNvSpPr/>
          <p:nvPr/>
        </p:nvSpPr>
        <p:spPr>
          <a:xfrm>
            <a:off x="7569198" y="2025908"/>
            <a:ext cx="2868638" cy="23174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6799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35914-CDF0-1507-2C8A-874A9191BF9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7C28E0C7-2031-7E3D-78C8-320E69395756}"/>
              </a:ext>
            </a:extLst>
          </p:cNvPr>
          <p:cNvGrpSpPr/>
          <p:nvPr/>
        </p:nvGrpSpPr>
        <p:grpSpPr>
          <a:xfrm>
            <a:off x="1086627" y="1575263"/>
            <a:ext cx="9822165" cy="5118151"/>
            <a:chOff x="-65781" y="615932"/>
            <a:chExt cx="11198560" cy="6159544"/>
          </a:xfrm>
        </p:grpSpPr>
        <p:pic>
          <p:nvPicPr>
            <p:cNvPr id="4" name="Picture 3">
              <a:extLst>
                <a:ext uri="{FF2B5EF4-FFF2-40B4-BE49-F238E27FC236}">
                  <a16:creationId xmlns:a16="http://schemas.microsoft.com/office/drawing/2014/main" id="{BEFAA702-39BF-D051-5EC3-D64FC5E92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111" y="866040"/>
              <a:ext cx="2656452" cy="1769861"/>
            </a:xfrm>
            <a:prstGeom prst="rect">
              <a:avLst/>
            </a:prstGeom>
          </p:spPr>
        </p:pic>
        <p:pic>
          <p:nvPicPr>
            <p:cNvPr id="5" name="Picture 4">
              <a:extLst>
                <a:ext uri="{FF2B5EF4-FFF2-40B4-BE49-F238E27FC236}">
                  <a16:creationId xmlns:a16="http://schemas.microsoft.com/office/drawing/2014/main" id="{05A9FFFB-4945-B3FC-F48D-61CFC1440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859" y="4588206"/>
              <a:ext cx="3282957" cy="2187270"/>
            </a:xfrm>
            <a:prstGeom prst="rect">
              <a:avLst/>
            </a:prstGeom>
          </p:spPr>
        </p:pic>
        <p:pic>
          <p:nvPicPr>
            <p:cNvPr id="6" name="Picture 5">
              <a:extLst>
                <a:ext uri="{FF2B5EF4-FFF2-40B4-BE49-F238E27FC236}">
                  <a16:creationId xmlns:a16="http://schemas.microsoft.com/office/drawing/2014/main" id="{F4A80BAE-F087-094F-915B-F19ADA02B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111" y="2635901"/>
              <a:ext cx="2656452" cy="1769861"/>
            </a:xfrm>
            <a:prstGeom prst="rect">
              <a:avLst/>
            </a:prstGeom>
          </p:spPr>
        </p:pic>
        <p:sp>
          <p:nvSpPr>
            <p:cNvPr id="7" name="TextBox 6">
              <a:extLst>
                <a:ext uri="{FF2B5EF4-FFF2-40B4-BE49-F238E27FC236}">
                  <a16:creationId xmlns:a16="http://schemas.microsoft.com/office/drawing/2014/main" id="{C01D9319-37CD-C5B3-DEF1-A197C6F27300}"/>
                </a:ext>
              </a:extLst>
            </p:cNvPr>
            <p:cNvSpPr txBox="1"/>
            <p:nvPr/>
          </p:nvSpPr>
          <p:spPr>
            <a:xfrm>
              <a:off x="522992" y="1385323"/>
              <a:ext cx="1230364" cy="1000080"/>
            </a:xfrm>
            <a:prstGeom prst="rect">
              <a:avLst/>
            </a:prstGeom>
            <a:noFill/>
          </p:spPr>
          <p:txBody>
            <a:bodyPr wrap="none" rtlCol="0">
              <a:spAutoFit/>
            </a:bodyPr>
            <a:lstStyle/>
            <a:p>
              <a:pPr algn="ctr"/>
              <a:r>
                <a:rPr lang="en-US" b="1" dirty="0"/>
                <a:t>Q2000</a:t>
              </a:r>
            </a:p>
            <a:p>
              <a:pPr algn="ctr"/>
              <a:r>
                <a:rPr lang="en-US" b="1" dirty="0"/>
                <a:t>1-Phase</a:t>
              </a:r>
            </a:p>
            <a:p>
              <a:pPr algn="ctr"/>
              <a:r>
                <a:rPr lang="en-US" sz="1200" b="1" dirty="0"/>
                <a:t>Dual mode</a:t>
              </a:r>
              <a:endParaRPr lang="en-CA" sz="1200" b="1" dirty="0"/>
            </a:p>
          </p:txBody>
        </p:sp>
        <p:sp>
          <p:nvSpPr>
            <p:cNvPr id="8" name="TextBox 7">
              <a:extLst>
                <a:ext uri="{FF2B5EF4-FFF2-40B4-BE49-F238E27FC236}">
                  <a16:creationId xmlns:a16="http://schemas.microsoft.com/office/drawing/2014/main" id="{20CAAD00-B1FA-F369-0F90-DB4C3BE16DF6}"/>
                </a:ext>
              </a:extLst>
            </p:cNvPr>
            <p:cNvSpPr txBox="1"/>
            <p:nvPr/>
          </p:nvSpPr>
          <p:spPr>
            <a:xfrm>
              <a:off x="-65781" y="3074892"/>
              <a:ext cx="2423809" cy="1111200"/>
            </a:xfrm>
            <a:prstGeom prst="rect">
              <a:avLst/>
            </a:prstGeom>
            <a:noFill/>
          </p:spPr>
          <p:txBody>
            <a:bodyPr wrap="none" rtlCol="0">
              <a:spAutoFit/>
            </a:bodyPr>
            <a:lstStyle>
              <a:defPPr>
                <a:defRPr lang="en-US"/>
              </a:defPPr>
              <a:lvl1pPr algn="ctr"/>
            </a:lstStyle>
            <a:p>
              <a:r>
                <a:rPr lang="en-US" b="1" dirty="0"/>
                <a:t>Q2000</a:t>
              </a:r>
            </a:p>
            <a:p>
              <a:r>
                <a:rPr lang="en-US" b="1" dirty="0"/>
                <a:t>3-Phase</a:t>
              </a:r>
            </a:p>
            <a:p>
              <a:r>
                <a:rPr lang="en-US" b="1" dirty="0"/>
                <a:t>Solar water Pump</a:t>
              </a:r>
              <a:endParaRPr lang="en-CA" b="1" dirty="0"/>
            </a:p>
          </p:txBody>
        </p:sp>
        <p:sp>
          <p:nvSpPr>
            <p:cNvPr id="9" name="TextBox 8">
              <a:extLst>
                <a:ext uri="{FF2B5EF4-FFF2-40B4-BE49-F238E27FC236}">
                  <a16:creationId xmlns:a16="http://schemas.microsoft.com/office/drawing/2014/main" id="{CBF90E1C-27EC-2761-3D68-EBA4EDAF6215}"/>
                </a:ext>
              </a:extLst>
            </p:cNvPr>
            <p:cNvSpPr txBox="1"/>
            <p:nvPr/>
          </p:nvSpPr>
          <p:spPr>
            <a:xfrm>
              <a:off x="67909" y="5408273"/>
              <a:ext cx="2140526" cy="777840"/>
            </a:xfrm>
            <a:prstGeom prst="rect">
              <a:avLst/>
            </a:prstGeom>
            <a:noFill/>
          </p:spPr>
          <p:txBody>
            <a:bodyPr wrap="none" rtlCol="0">
              <a:spAutoFit/>
            </a:bodyPr>
            <a:lstStyle>
              <a:defPPr>
                <a:defRPr lang="en-US"/>
              </a:defPPr>
              <a:lvl1pPr algn="ctr">
                <a:defRPr/>
              </a:lvl1pPr>
            </a:lstStyle>
            <a:p>
              <a:r>
                <a:rPr lang="en-US" b="1" dirty="0"/>
                <a:t>Q2000</a:t>
              </a:r>
            </a:p>
            <a:p>
              <a:r>
                <a:rPr lang="en-US" b="1" dirty="0"/>
                <a:t>Energy Storage</a:t>
              </a:r>
              <a:endParaRPr lang="en-CA" b="1" dirty="0"/>
            </a:p>
          </p:txBody>
        </p:sp>
        <p:pic>
          <p:nvPicPr>
            <p:cNvPr id="11" name="Picture 10" descr="A picture containing text, electronics&#10;&#10;Description automatically generated">
              <a:extLst>
                <a:ext uri="{FF2B5EF4-FFF2-40B4-BE49-F238E27FC236}">
                  <a16:creationId xmlns:a16="http://schemas.microsoft.com/office/drawing/2014/main" id="{28EC0198-9C50-0589-3EE5-B6EF41A71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283" y="615932"/>
              <a:ext cx="1872851" cy="1872849"/>
            </a:xfrm>
            <a:prstGeom prst="rect">
              <a:avLst/>
            </a:prstGeom>
          </p:spPr>
        </p:pic>
        <p:sp>
          <p:nvSpPr>
            <p:cNvPr id="12" name="TextBox 11">
              <a:extLst>
                <a:ext uri="{FF2B5EF4-FFF2-40B4-BE49-F238E27FC236}">
                  <a16:creationId xmlns:a16="http://schemas.microsoft.com/office/drawing/2014/main" id="{79861553-2FEB-0DF0-A4FA-BA09C96C4201}"/>
                </a:ext>
              </a:extLst>
            </p:cNvPr>
            <p:cNvSpPr txBox="1"/>
            <p:nvPr/>
          </p:nvSpPr>
          <p:spPr>
            <a:xfrm>
              <a:off x="6005177" y="1362049"/>
              <a:ext cx="1466128" cy="666720"/>
            </a:xfrm>
            <a:prstGeom prst="rect">
              <a:avLst/>
            </a:prstGeom>
            <a:noFill/>
          </p:spPr>
          <p:txBody>
            <a:bodyPr wrap="none" rtlCol="0">
              <a:spAutoFit/>
            </a:bodyPr>
            <a:lstStyle>
              <a:defPPr>
                <a:defRPr lang="en-US"/>
              </a:defPPr>
              <a:lvl1pPr algn="ctr"/>
            </a:lstStyle>
            <a:p>
              <a:r>
                <a:rPr lang="en-US" b="1" dirty="0" err="1"/>
                <a:t>SparqLinq</a:t>
              </a:r>
              <a:endParaRPr lang="en-US" b="1" dirty="0"/>
            </a:p>
            <a:p>
              <a:r>
                <a:rPr lang="en-US" sz="1200" b="1" dirty="0"/>
                <a:t>Gateway</a:t>
              </a:r>
              <a:endParaRPr lang="en-CA" sz="1200" b="1" dirty="0"/>
            </a:p>
          </p:txBody>
        </p:sp>
        <p:pic>
          <p:nvPicPr>
            <p:cNvPr id="14" name="Picture 13">
              <a:extLst>
                <a:ext uri="{FF2B5EF4-FFF2-40B4-BE49-F238E27FC236}">
                  <a16:creationId xmlns:a16="http://schemas.microsoft.com/office/drawing/2014/main" id="{2583AFE5-B78E-75AA-1C30-7538FDFD6B20}"/>
                </a:ext>
              </a:extLst>
            </p:cNvPr>
            <p:cNvPicPr>
              <a:picLocks noChangeAspect="1"/>
            </p:cNvPicPr>
            <p:nvPr/>
          </p:nvPicPr>
          <p:blipFill>
            <a:blip r:embed="rId4"/>
            <a:stretch>
              <a:fillRect/>
            </a:stretch>
          </p:blipFill>
          <p:spPr>
            <a:xfrm>
              <a:off x="8364389" y="2676195"/>
              <a:ext cx="2768390" cy="1511269"/>
            </a:xfrm>
            <a:prstGeom prst="rect">
              <a:avLst/>
            </a:prstGeom>
          </p:spPr>
        </p:pic>
        <p:sp>
          <p:nvSpPr>
            <p:cNvPr id="15" name="TextBox 14">
              <a:extLst>
                <a:ext uri="{FF2B5EF4-FFF2-40B4-BE49-F238E27FC236}">
                  <a16:creationId xmlns:a16="http://schemas.microsoft.com/office/drawing/2014/main" id="{E5724C1B-913B-6BCD-0DF2-48B30C291293}"/>
                </a:ext>
              </a:extLst>
            </p:cNvPr>
            <p:cNvSpPr txBox="1"/>
            <p:nvPr/>
          </p:nvSpPr>
          <p:spPr>
            <a:xfrm>
              <a:off x="5883405" y="3074892"/>
              <a:ext cx="1748702" cy="457927"/>
            </a:xfrm>
            <a:prstGeom prst="rect">
              <a:avLst/>
            </a:prstGeom>
            <a:noFill/>
          </p:spPr>
          <p:txBody>
            <a:bodyPr wrap="none" rtlCol="0">
              <a:spAutoFit/>
            </a:bodyPr>
            <a:lstStyle>
              <a:defPPr>
                <a:defRPr lang="en-US"/>
              </a:defPPr>
              <a:lvl1pPr algn="ctr"/>
            </a:lstStyle>
            <a:p>
              <a:r>
                <a:rPr lang="en-US" b="1" dirty="0"/>
                <a:t>AC Cabling</a:t>
              </a:r>
              <a:endParaRPr lang="en-CA" b="1" dirty="0"/>
            </a:p>
          </p:txBody>
        </p:sp>
        <p:pic>
          <p:nvPicPr>
            <p:cNvPr id="17" name="Picture 16">
              <a:extLst>
                <a:ext uri="{FF2B5EF4-FFF2-40B4-BE49-F238E27FC236}">
                  <a16:creationId xmlns:a16="http://schemas.microsoft.com/office/drawing/2014/main" id="{2D61E3D4-937C-63DD-62B5-E9EECAFC6B70}"/>
                </a:ext>
              </a:extLst>
            </p:cNvPr>
            <p:cNvPicPr>
              <a:picLocks noChangeAspect="1"/>
            </p:cNvPicPr>
            <p:nvPr/>
          </p:nvPicPr>
          <p:blipFill rotWithShape="1">
            <a:blip r:embed="rId5"/>
            <a:srcRect l="16317" t="6487" r="59502" b="12973"/>
            <a:stretch/>
          </p:blipFill>
          <p:spPr>
            <a:xfrm>
              <a:off x="8423515" y="4464804"/>
              <a:ext cx="2650139" cy="2114865"/>
            </a:xfrm>
            <a:prstGeom prst="rect">
              <a:avLst/>
            </a:prstGeom>
          </p:spPr>
        </p:pic>
        <p:sp>
          <p:nvSpPr>
            <p:cNvPr id="18" name="TextBox 17">
              <a:extLst>
                <a:ext uri="{FF2B5EF4-FFF2-40B4-BE49-F238E27FC236}">
                  <a16:creationId xmlns:a16="http://schemas.microsoft.com/office/drawing/2014/main" id="{DD1DDD67-AE49-C646-AF12-4BF5AD4F01F3}"/>
                </a:ext>
              </a:extLst>
            </p:cNvPr>
            <p:cNvSpPr txBox="1"/>
            <p:nvPr/>
          </p:nvSpPr>
          <p:spPr>
            <a:xfrm>
              <a:off x="6063631" y="4588206"/>
              <a:ext cx="1568476" cy="1444561"/>
            </a:xfrm>
            <a:prstGeom prst="rect">
              <a:avLst/>
            </a:prstGeom>
            <a:noFill/>
          </p:spPr>
          <p:txBody>
            <a:bodyPr wrap="none" rtlCol="0">
              <a:spAutoFit/>
            </a:bodyPr>
            <a:lstStyle>
              <a:defPPr>
                <a:defRPr lang="en-US"/>
              </a:defPPr>
              <a:lvl1pPr algn="ctr">
                <a:defRPr/>
              </a:lvl1pPr>
            </a:lstStyle>
            <a:p>
              <a:r>
                <a:rPr lang="en-US" b="1" dirty="0" err="1"/>
                <a:t>SparqVu</a:t>
              </a:r>
              <a:endParaRPr lang="en-US" b="1" dirty="0"/>
            </a:p>
            <a:p>
              <a:r>
                <a:rPr lang="en-US" sz="1200" b="1" dirty="0"/>
                <a:t>Web Monitoring</a:t>
              </a:r>
            </a:p>
            <a:p>
              <a:endParaRPr lang="en-US" sz="1200" b="1" dirty="0"/>
            </a:p>
            <a:p>
              <a:r>
                <a:rPr lang="en-US" b="1" dirty="0" err="1"/>
                <a:t>SparqSync</a:t>
              </a:r>
              <a:endParaRPr lang="en-US" b="1" dirty="0"/>
            </a:p>
            <a:p>
              <a:r>
                <a:rPr lang="en-US" sz="1200" b="1" dirty="0"/>
                <a:t>Mobile App</a:t>
              </a:r>
              <a:endParaRPr lang="en-CA" sz="1200" b="1" dirty="0"/>
            </a:p>
          </p:txBody>
        </p:sp>
      </p:grpSp>
      <p:sp>
        <p:nvSpPr>
          <p:cNvPr id="16" name="Title 1">
            <a:extLst>
              <a:ext uri="{FF2B5EF4-FFF2-40B4-BE49-F238E27FC236}">
                <a16:creationId xmlns:a16="http://schemas.microsoft.com/office/drawing/2014/main" id="{636F97A3-CF58-13AA-92EE-4B001D9EDAC1}"/>
              </a:ext>
            </a:extLst>
          </p:cNvPr>
          <p:cNvSpPr txBox="1">
            <a:spLocks/>
          </p:cNvSpPr>
          <p:nvPr/>
        </p:nvSpPr>
        <p:spPr>
          <a:xfrm>
            <a:off x="179826" y="325877"/>
            <a:ext cx="11582406" cy="792843"/>
          </a:xfrm>
          <a:prstGeom prst="rect">
            <a:avLst/>
          </a:prstGeom>
        </p:spPr>
        <p:txBody>
          <a:bodyPr vert="horz" lIns="0" tIns="0" rIns="0" bIns="0" rtlCol="0" anchor="t" anchorCtr="0">
            <a:noAutofit/>
          </a:bodyPr>
          <a:lstStyle>
            <a:lvl1pPr algn="ctr" defTabSz="914400" rtl="0" eaLnBrk="1" latinLnBrk="0" hangingPunct="1">
              <a:lnSpc>
                <a:spcPct val="90000"/>
              </a:lnSpc>
              <a:spcBef>
                <a:spcPct val="0"/>
              </a:spcBef>
              <a:buNone/>
              <a:defRPr sz="6000" b="1" kern="1200" cap="all" baseline="0">
                <a:solidFill>
                  <a:schemeClr val="accent3"/>
                </a:solidFill>
                <a:latin typeface="+mj-lt"/>
                <a:ea typeface="+mj-ea"/>
                <a:cs typeface="+mj-cs"/>
              </a:defRPr>
            </a:lvl1pPr>
          </a:lstStyle>
          <a:p>
            <a:pPr algn="l">
              <a:defRPr/>
            </a:pPr>
            <a:r>
              <a:rPr lang="en-US" sz="3200" dirty="0"/>
              <a:t>Standard q2000 product family offering </a:t>
            </a:r>
          </a:p>
        </p:txBody>
      </p:sp>
      <p:sp>
        <p:nvSpPr>
          <p:cNvPr id="2" name="Rectangle 1">
            <a:extLst>
              <a:ext uri="{FF2B5EF4-FFF2-40B4-BE49-F238E27FC236}">
                <a16:creationId xmlns:a16="http://schemas.microsoft.com/office/drawing/2014/main" id="{88E952EF-674A-A126-1E95-7DB8D220044B}"/>
              </a:ext>
            </a:extLst>
          </p:cNvPr>
          <p:cNvSpPr/>
          <p:nvPr/>
        </p:nvSpPr>
        <p:spPr>
          <a:xfrm>
            <a:off x="0" y="990600"/>
            <a:ext cx="12192000" cy="58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tabLst>
                <a:tab pos="457200" algn="l"/>
              </a:tabLst>
            </a:pPr>
            <a:r>
              <a:rPr lang="en-CA" sz="2400" b="1" dirty="0">
                <a:effectLst/>
                <a:latin typeface="Calibri" panose="020F0502020204030204" pitchFamily="34" charset="0"/>
                <a:ea typeface="Times New Roman" panose="02020603050405020304" pitchFamily="18" charset="0"/>
              </a:rPr>
              <a:t>   Best-in-Class Single and Three Phase Microinverters, Battery Storage and Energy Management </a:t>
            </a:r>
            <a:endParaRPr lang="en-CA"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59204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4EAA-996D-047C-734B-13D5B69A1FD8}"/>
            </a:ext>
          </a:extLst>
        </p:cNvPr>
        <p:cNvGrpSpPr/>
        <p:nvPr/>
      </p:nvGrpSpPr>
      <p:grpSpPr>
        <a:xfrm>
          <a:off x="0" y="0"/>
          <a:ext cx="0" cy="0"/>
          <a:chOff x="0" y="0"/>
          <a:chExt cx="0" cy="0"/>
        </a:xfrm>
      </p:grpSpPr>
      <p:sp>
        <p:nvSpPr>
          <p:cNvPr id="38" name="Title 1">
            <a:extLst>
              <a:ext uri="{FF2B5EF4-FFF2-40B4-BE49-F238E27FC236}">
                <a16:creationId xmlns:a16="http://schemas.microsoft.com/office/drawing/2014/main" id="{1292E78B-E096-8E76-45B8-0AF5A1E55713}"/>
              </a:ext>
            </a:extLst>
          </p:cNvPr>
          <p:cNvSpPr txBox="1"/>
          <p:nvPr/>
        </p:nvSpPr>
        <p:spPr>
          <a:xfrm>
            <a:off x="304799" y="248594"/>
            <a:ext cx="11582401" cy="40095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200" b="1" kern="1200" cap="all" baseline="0">
                <a:solidFill>
                  <a:schemeClr val="accent3"/>
                </a:solidFill>
                <a:latin typeface="+mj-lt"/>
                <a:ea typeface="+mj-ea"/>
                <a:cs typeface="+mj-cs"/>
              </a:defRPr>
            </a:lvl1pPr>
          </a:lstStyle>
          <a:p>
            <a:r>
              <a:rPr lang="en-US" dirty="0" err="1"/>
              <a:t>Sparq</a:t>
            </a:r>
            <a:r>
              <a:rPr lang="en-US" dirty="0"/>
              <a:t> QUAD Microinverters</a:t>
            </a:r>
          </a:p>
        </p:txBody>
      </p:sp>
      <p:sp>
        <p:nvSpPr>
          <p:cNvPr id="6" name="Arrow: Right 5">
            <a:extLst>
              <a:ext uri="{FF2B5EF4-FFF2-40B4-BE49-F238E27FC236}">
                <a16:creationId xmlns:a16="http://schemas.microsoft.com/office/drawing/2014/main" id="{823E391C-9932-87ED-9026-C0DDF085AA00}"/>
              </a:ext>
            </a:extLst>
          </p:cNvPr>
          <p:cNvSpPr/>
          <p:nvPr/>
        </p:nvSpPr>
        <p:spPr>
          <a:xfrm>
            <a:off x="6004673" y="2945702"/>
            <a:ext cx="1036348" cy="107042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E186A1A9-8D4D-6A82-12A3-55FFFF91F66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77850" y="2188386"/>
            <a:ext cx="4398807" cy="2935459"/>
          </a:xfrm>
          <a:prstGeom prst="rect">
            <a:avLst/>
          </a:prstGeom>
        </p:spPr>
      </p:pic>
      <p:sp>
        <p:nvSpPr>
          <p:cNvPr id="14" name="Rectangle 13">
            <a:extLst>
              <a:ext uri="{FF2B5EF4-FFF2-40B4-BE49-F238E27FC236}">
                <a16:creationId xmlns:a16="http://schemas.microsoft.com/office/drawing/2014/main" id="{FDEE2D72-F2C0-6B1E-3D33-87EA7879A09A}"/>
              </a:ext>
            </a:extLst>
          </p:cNvPr>
          <p:cNvSpPr/>
          <p:nvPr/>
        </p:nvSpPr>
        <p:spPr>
          <a:xfrm>
            <a:off x="192686" y="1106002"/>
            <a:ext cx="5577840" cy="408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Best-Selling Microinverter</a:t>
            </a:r>
          </a:p>
        </p:txBody>
      </p:sp>
      <p:sp>
        <p:nvSpPr>
          <p:cNvPr id="16" name="Rectangle 15">
            <a:extLst>
              <a:ext uri="{FF2B5EF4-FFF2-40B4-BE49-F238E27FC236}">
                <a16:creationId xmlns:a16="http://schemas.microsoft.com/office/drawing/2014/main" id="{6D862860-EB86-CDD8-E4BE-01A83C0F6A2A}"/>
              </a:ext>
            </a:extLst>
          </p:cNvPr>
          <p:cNvSpPr/>
          <p:nvPr/>
        </p:nvSpPr>
        <p:spPr>
          <a:xfrm>
            <a:off x="6309360" y="1124261"/>
            <a:ext cx="5577840" cy="408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Sparq</a:t>
            </a:r>
            <a:r>
              <a:rPr lang="en-US" b="1" dirty="0"/>
              <a:t> Quad Microinverter</a:t>
            </a:r>
          </a:p>
        </p:txBody>
      </p:sp>
      <p:sp>
        <p:nvSpPr>
          <p:cNvPr id="7" name="Rectangle 6">
            <a:extLst>
              <a:ext uri="{FF2B5EF4-FFF2-40B4-BE49-F238E27FC236}">
                <a16:creationId xmlns:a16="http://schemas.microsoft.com/office/drawing/2014/main" id="{8BD40833-3CDB-B405-AB54-732F0FD148BF}"/>
              </a:ext>
            </a:extLst>
          </p:cNvPr>
          <p:cNvSpPr/>
          <p:nvPr/>
        </p:nvSpPr>
        <p:spPr>
          <a:xfrm>
            <a:off x="304799" y="6139399"/>
            <a:ext cx="11595555" cy="522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200" b="1" dirty="0"/>
              <a:t>SPARQ’s Quad Architecture Integrates FOUR Microinverters in ONE Enclosure. </a:t>
            </a:r>
          </a:p>
        </p:txBody>
      </p:sp>
      <p:grpSp>
        <p:nvGrpSpPr>
          <p:cNvPr id="12" name="Group 11">
            <a:extLst>
              <a:ext uri="{FF2B5EF4-FFF2-40B4-BE49-F238E27FC236}">
                <a16:creationId xmlns:a16="http://schemas.microsoft.com/office/drawing/2014/main" id="{42067A49-A630-8899-1124-494F827BAF77}"/>
              </a:ext>
            </a:extLst>
          </p:cNvPr>
          <p:cNvGrpSpPr/>
          <p:nvPr/>
        </p:nvGrpSpPr>
        <p:grpSpPr>
          <a:xfrm>
            <a:off x="192686" y="1897050"/>
            <a:ext cx="5903314" cy="2935459"/>
            <a:chOff x="192686" y="2409824"/>
            <a:chExt cx="5235657" cy="2307319"/>
          </a:xfrm>
        </p:grpSpPr>
        <p:pic>
          <p:nvPicPr>
            <p:cNvPr id="49" name="Picture 48">
              <a:extLst>
                <a:ext uri="{FF2B5EF4-FFF2-40B4-BE49-F238E27FC236}">
                  <a16:creationId xmlns:a16="http://schemas.microsoft.com/office/drawing/2014/main" id="{C984A9CC-9DD1-70CA-2D44-332B7C1A4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86" y="2539796"/>
              <a:ext cx="5235657" cy="2177347"/>
            </a:xfrm>
            <a:prstGeom prst="rect">
              <a:avLst/>
            </a:prstGeom>
          </p:spPr>
        </p:pic>
        <p:sp>
          <p:nvSpPr>
            <p:cNvPr id="8" name="Rectangle 7">
              <a:extLst>
                <a:ext uri="{FF2B5EF4-FFF2-40B4-BE49-F238E27FC236}">
                  <a16:creationId xmlns:a16="http://schemas.microsoft.com/office/drawing/2014/main" id="{0C5DEA27-2423-965C-04B6-677065578F40}"/>
                </a:ext>
              </a:extLst>
            </p:cNvPr>
            <p:cNvSpPr/>
            <p:nvPr/>
          </p:nvSpPr>
          <p:spPr>
            <a:xfrm>
              <a:off x="1543050" y="2409824"/>
              <a:ext cx="2295525" cy="650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96C6C4C-C99E-2CB7-7902-D239669FF2ED}"/>
                </a:ext>
              </a:extLst>
            </p:cNvPr>
            <p:cNvSpPr/>
            <p:nvPr/>
          </p:nvSpPr>
          <p:spPr>
            <a:xfrm>
              <a:off x="2259806" y="3014325"/>
              <a:ext cx="1107282" cy="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3255285B-828B-2323-0948-3B5A854CB9CB}"/>
                </a:ext>
              </a:extLst>
            </p:cNvPr>
            <p:cNvSpPr/>
            <p:nvPr/>
          </p:nvSpPr>
          <p:spPr>
            <a:xfrm>
              <a:off x="2695575" y="3060700"/>
              <a:ext cx="447675" cy="46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4223018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93A4F-2D91-2D87-DE69-23724F0E72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BC382-910C-079A-70B7-6D3A0BA05496}"/>
              </a:ext>
            </a:extLst>
          </p:cNvPr>
          <p:cNvSpPr>
            <a:spLocks noGrp="1"/>
          </p:cNvSpPr>
          <p:nvPr>
            <p:ph type="title"/>
          </p:nvPr>
        </p:nvSpPr>
        <p:spPr>
          <a:xfrm>
            <a:off x="172428" y="70331"/>
            <a:ext cx="10459772" cy="792843"/>
          </a:xfrm>
        </p:spPr>
        <p:txBody>
          <a:bodyPr/>
          <a:lstStyle/>
          <a:p>
            <a:r>
              <a:rPr lang="en-US" dirty="0" err="1"/>
              <a:t>Sparq</a:t>
            </a:r>
            <a:r>
              <a:rPr lang="en-US" dirty="0"/>
              <a:t> microinverter vs. leading brand</a:t>
            </a:r>
            <a:endParaRPr lang="en-PH" dirty="0"/>
          </a:p>
        </p:txBody>
      </p:sp>
      <p:sp>
        <p:nvSpPr>
          <p:cNvPr id="5" name="Rectangle 4">
            <a:extLst>
              <a:ext uri="{FF2B5EF4-FFF2-40B4-BE49-F238E27FC236}">
                <a16:creationId xmlns:a16="http://schemas.microsoft.com/office/drawing/2014/main" id="{D65E5FF8-04D0-1C68-CF8D-E8A9F60A8C57}"/>
              </a:ext>
            </a:extLst>
          </p:cNvPr>
          <p:cNvSpPr/>
          <p:nvPr/>
        </p:nvSpPr>
        <p:spPr>
          <a:xfrm>
            <a:off x="0" y="990600"/>
            <a:ext cx="12192000" cy="58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tabLst>
                <a:tab pos="457200" algn="l"/>
              </a:tabLst>
            </a:pPr>
            <a:r>
              <a:rPr lang="en-CA" sz="2400" b="1" dirty="0">
                <a:effectLst/>
                <a:latin typeface="Calibri" panose="020F0502020204030204" pitchFamily="34" charset="0"/>
                <a:ea typeface="Times New Roman" panose="02020603050405020304" pitchFamily="18" charset="0"/>
              </a:rPr>
              <a:t>Improving Reliability and Reducing Cost of Supply-Chain, Manufacturing and Installation</a:t>
            </a:r>
            <a:endParaRPr lang="en-CA" sz="2400" dirty="0">
              <a:effectLst/>
              <a:latin typeface="Calibri" panose="020F0502020204030204" pitchFamily="34" charset="0"/>
              <a:ea typeface="Calibri" panose="020F0502020204030204" pitchFamily="34" charset="0"/>
            </a:endParaRPr>
          </a:p>
        </p:txBody>
      </p:sp>
      <p:grpSp>
        <p:nvGrpSpPr>
          <p:cNvPr id="11" name="Group 10">
            <a:extLst>
              <a:ext uri="{FF2B5EF4-FFF2-40B4-BE49-F238E27FC236}">
                <a16:creationId xmlns:a16="http://schemas.microsoft.com/office/drawing/2014/main" id="{90F74AA4-716F-2279-328A-7786C0547EB9}"/>
              </a:ext>
            </a:extLst>
          </p:cNvPr>
          <p:cNvGrpSpPr/>
          <p:nvPr/>
        </p:nvGrpSpPr>
        <p:grpSpPr>
          <a:xfrm>
            <a:off x="1250626" y="1674251"/>
            <a:ext cx="9276219" cy="4941869"/>
            <a:chOff x="1250626" y="1674251"/>
            <a:chExt cx="9276219" cy="4941869"/>
          </a:xfrm>
        </p:grpSpPr>
        <p:pic>
          <p:nvPicPr>
            <p:cNvPr id="3" name="Picture 2">
              <a:extLst>
                <a:ext uri="{FF2B5EF4-FFF2-40B4-BE49-F238E27FC236}">
                  <a16:creationId xmlns:a16="http://schemas.microsoft.com/office/drawing/2014/main" id="{3E627D71-2D2A-9D69-4D1A-A64386B89052}"/>
                </a:ext>
              </a:extLst>
            </p:cNvPr>
            <p:cNvPicPr>
              <a:picLocks noChangeAspect="1"/>
            </p:cNvPicPr>
            <p:nvPr/>
          </p:nvPicPr>
          <p:blipFill>
            <a:blip r:embed="rId3"/>
            <a:stretch>
              <a:fillRect/>
            </a:stretch>
          </p:blipFill>
          <p:spPr>
            <a:xfrm>
              <a:off x="1250626" y="1746813"/>
              <a:ext cx="9276219" cy="4869307"/>
            </a:xfrm>
            <a:prstGeom prst="rect">
              <a:avLst/>
            </a:prstGeom>
          </p:spPr>
        </p:pic>
        <p:sp>
          <p:nvSpPr>
            <p:cNvPr id="6" name="Oval 5">
              <a:extLst>
                <a:ext uri="{FF2B5EF4-FFF2-40B4-BE49-F238E27FC236}">
                  <a16:creationId xmlns:a16="http://schemas.microsoft.com/office/drawing/2014/main" id="{A141CC8A-BDFE-84DD-50E0-F2BB03177B05}"/>
                </a:ext>
              </a:extLst>
            </p:cNvPr>
            <p:cNvSpPr/>
            <p:nvPr/>
          </p:nvSpPr>
          <p:spPr>
            <a:xfrm>
              <a:off x="5946467" y="1702689"/>
              <a:ext cx="1234440" cy="6564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5C9A9137-37B1-9CEF-060D-02934E52A12D}"/>
                </a:ext>
              </a:extLst>
            </p:cNvPr>
            <p:cNvSpPr/>
            <p:nvPr/>
          </p:nvSpPr>
          <p:spPr>
            <a:xfrm>
              <a:off x="8522027" y="1674251"/>
              <a:ext cx="1234440" cy="6564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B5C59BBE-29D1-8B59-F27F-C9D51CB1351F}"/>
                </a:ext>
              </a:extLst>
            </p:cNvPr>
            <p:cNvSpPr/>
            <p:nvPr/>
          </p:nvSpPr>
          <p:spPr>
            <a:xfrm>
              <a:off x="8522027" y="3972106"/>
              <a:ext cx="1234440" cy="6564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 name="TextBox 3">
            <a:extLst>
              <a:ext uri="{FF2B5EF4-FFF2-40B4-BE49-F238E27FC236}">
                <a16:creationId xmlns:a16="http://schemas.microsoft.com/office/drawing/2014/main" id="{9E26D0BE-B1BD-90CC-4E93-9FDB7E7E5705}"/>
              </a:ext>
            </a:extLst>
          </p:cNvPr>
          <p:cNvSpPr txBox="1"/>
          <p:nvPr/>
        </p:nvSpPr>
        <p:spPr>
          <a:xfrm>
            <a:off x="163284" y="6203006"/>
            <a:ext cx="11842788" cy="5846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dirty="0"/>
              <a:t>SPARQ Microinverters Eliminates  Electrolytic-Caps and All Other Low-Reliability Parts</a:t>
            </a:r>
          </a:p>
        </p:txBody>
      </p:sp>
    </p:spTree>
    <p:extLst>
      <p:ext uri="{BB962C8B-B14F-4D97-AF65-F5344CB8AC3E}">
        <p14:creationId xmlns:p14="http://schemas.microsoft.com/office/powerpoint/2010/main" val="251765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BA4ED-B620-52A9-5897-F98EB122CB1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EE18227-01E2-D1FB-BD98-B72E509B38AC}"/>
              </a:ext>
            </a:extLst>
          </p:cNvPr>
          <p:cNvSpPr/>
          <p:nvPr/>
        </p:nvSpPr>
        <p:spPr>
          <a:xfrm>
            <a:off x="59793" y="6158735"/>
            <a:ext cx="12056008" cy="492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Highest Performance, Safe and Most Reliable, Lowest weight, Volume and Cost.</a:t>
            </a:r>
            <a:endParaRPr lang="en-CA" sz="2200" b="1" dirty="0"/>
          </a:p>
        </p:txBody>
      </p:sp>
      <p:sp>
        <p:nvSpPr>
          <p:cNvPr id="9" name="Rectangle 8">
            <a:extLst>
              <a:ext uri="{FF2B5EF4-FFF2-40B4-BE49-F238E27FC236}">
                <a16:creationId xmlns:a16="http://schemas.microsoft.com/office/drawing/2014/main" id="{F368ACF8-9BEB-5953-437E-827893BCF6B2}"/>
              </a:ext>
            </a:extLst>
          </p:cNvPr>
          <p:cNvSpPr/>
          <p:nvPr/>
        </p:nvSpPr>
        <p:spPr>
          <a:xfrm>
            <a:off x="0" y="1224373"/>
            <a:ext cx="1219200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fontAlgn="b"/>
            <a:r>
              <a:rPr lang="en-US" sz="2400" b="1" dirty="0">
                <a:solidFill>
                  <a:schemeClr val="bg1"/>
                </a:solidFill>
                <a:cs typeface="Arial" charset="0"/>
              </a:rPr>
              <a:t>Best-in-Class Microinverters </a:t>
            </a:r>
            <a:r>
              <a:rPr lang="en-US" sz="2400" b="1" dirty="0"/>
              <a:t>Disrupting the PV Industry!</a:t>
            </a:r>
            <a:r>
              <a:rPr lang="en-US" sz="2400" b="1" dirty="0">
                <a:solidFill>
                  <a:schemeClr val="bg1"/>
                </a:solidFill>
                <a:cs typeface="Arial" charset="0"/>
              </a:rPr>
              <a:t> </a:t>
            </a:r>
          </a:p>
        </p:txBody>
      </p:sp>
      <p:grpSp>
        <p:nvGrpSpPr>
          <p:cNvPr id="6" name="Group 5">
            <a:extLst>
              <a:ext uri="{FF2B5EF4-FFF2-40B4-BE49-F238E27FC236}">
                <a16:creationId xmlns:a16="http://schemas.microsoft.com/office/drawing/2014/main" id="{D1B67D91-1D95-477F-F313-AA8C474FB556}"/>
              </a:ext>
            </a:extLst>
          </p:cNvPr>
          <p:cNvGrpSpPr/>
          <p:nvPr/>
        </p:nvGrpSpPr>
        <p:grpSpPr>
          <a:xfrm>
            <a:off x="0" y="1936303"/>
            <a:ext cx="12191992" cy="4259949"/>
            <a:chOff x="0" y="1773013"/>
            <a:chExt cx="12191992" cy="4259949"/>
          </a:xfrm>
        </p:grpSpPr>
        <p:sp>
          <p:nvSpPr>
            <p:cNvPr id="14" name="Rectangle 13">
              <a:extLst>
                <a:ext uri="{FF2B5EF4-FFF2-40B4-BE49-F238E27FC236}">
                  <a16:creationId xmlns:a16="http://schemas.microsoft.com/office/drawing/2014/main" id="{0229D593-AE93-576F-5D71-A4ABF867A038}"/>
                </a:ext>
              </a:extLst>
            </p:cNvPr>
            <p:cNvSpPr/>
            <p:nvPr/>
          </p:nvSpPr>
          <p:spPr>
            <a:xfrm>
              <a:off x="0" y="1773013"/>
              <a:ext cx="12191992" cy="1283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fontAlgn="b">
                <a:spcBef>
                  <a:spcPts val="200"/>
                </a:spcBef>
              </a:pPr>
              <a:endParaRPr lang="en-CA" sz="1600" b="1" dirty="0">
                <a:solidFill>
                  <a:schemeClr val="accent2"/>
                </a:solidFill>
                <a:cs typeface="Arial" charset="0"/>
              </a:endParaRPr>
            </a:p>
          </p:txBody>
        </p:sp>
        <p:sp>
          <p:nvSpPr>
            <p:cNvPr id="23" name="TextBox 22">
              <a:extLst>
                <a:ext uri="{FF2B5EF4-FFF2-40B4-BE49-F238E27FC236}">
                  <a16:creationId xmlns:a16="http://schemas.microsoft.com/office/drawing/2014/main" id="{394BFCB5-ED4F-BCAB-6236-9D3DAB41DB19}"/>
                </a:ext>
              </a:extLst>
            </p:cNvPr>
            <p:cNvSpPr txBox="1"/>
            <p:nvPr/>
          </p:nvSpPr>
          <p:spPr>
            <a:xfrm>
              <a:off x="149048" y="1773013"/>
              <a:ext cx="4629104" cy="4259949"/>
            </a:xfrm>
            <a:prstGeom prst="rect">
              <a:avLst/>
            </a:prstGeom>
            <a:noFill/>
          </p:spPr>
          <p:txBody>
            <a:bodyPr wrap="square" lIns="0" tIns="0" rIns="0" bIns="0" rtlCol="0" anchor="t" anchorCtr="0">
              <a:spAutoFit/>
            </a:bodyPr>
            <a:lstStyle/>
            <a:p>
              <a:pPr lvl="0">
                <a:lnSpc>
                  <a:spcPct val="115000"/>
                </a:lnSpc>
                <a:tabLst>
                  <a:tab pos="228600" algn="l"/>
                </a:tabLst>
              </a:pPr>
              <a:r>
                <a:rPr lang="en-US" b="1" dirty="0">
                  <a:cs typeface="Arial" charset="0"/>
                </a:rPr>
                <a:t>Performance</a:t>
              </a:r>
              <a:endParaRPr lang="en-US" b="1" dirty="0"/>
            </a:p>
            <a:p>
              <a:pPr marL="28575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Software centric flexible Power Electronics with accurate real-time nonlinear control</a:t>
              </a:r>
            </a:p>
            <a:p>
              <a:pPr marL="28575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Ultra high frequency, soft switching topology</a:t>
              </a:r>
            </a:p>
            <a:p>
              <a:pPr marL="285750" indent="-285750">
                <a:lnSpc>
                  <a:spcPct val="115000"/>
                </a:lnSpc>
                <a:buFont typeface="Wingdings" panose="05000000000000000000" pitchFamily="2" charset="2"/>
                <a:buChar char="ü"/>
                <a:tabLst>
                  <a:tab pos="228600" algn="l"/>
                </a:tabLst>
              </a:pPr>
              <a:r>
                <a:rPr lang="en-CA" sz="1400" b="1" dirty="0">
                  <a:latin typeface="Nunito" pitchFamily="2" charset="0"/>
                </a:rPr>
                <a:t>Individual MPPT</a:t>
              </a:r>
              <a:r>
                <a:rPr lang="en-US" sz="1400" b="1" dirty="0">
                  <a:solidFill>
                    <a:schemeClr val="tx1">
                      <a:lumMod val="75000"/>
                      <a:lumOff val="25000"/>
                    </a:schemeClr>
                  </a:solidFill>
                  <a:latin typeface="Nunito" pitchFamily="2" charset="0"/>
                </a:rPr>
                <a:t> for each panel </a:t>
              </a:r>
            </a:p>
            <a:p>
              <a:pPr marL="28575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latin typeface="Nunito" pitchFamily="2" charset="0"/>
                </a:rPr>
                <a:t>No risk of HV DC arcing or personnel electric shock </a:t>
              </a:r>
              <a:r>
                <a:rPr lang="en-US" sz="1400" b="1" dirty="0">
                  <a:solidFill>
                    <a:schemeClr val="tx1">
                      <a:lumMod val="75000"/>
                      <a:lumOff val="25000"/>
                    </a:schemeClr>
                  </a:solidFill>
                </a:rPr>
                <a:t> </a:t>
              </a:r>
            </a:p>
            <a:p>
              <a:pPr marL="28575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Lowest weight, highest weight density (W/kg)</a:t>
              </a: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Lowest volume, highest power density (W/ </a:t>
              </a:r>
              <a:r>
                <a:rPr lang="en-CA" sz="1400" b="1" dirty="0"/>
                <a:t>in</a:t>
              </a:r>
              <a:r>
                <a:rPr lang="en-CA" sz="1400" b="1" baseline="30000" dirty="0"/>
                <a:t>3</a:t>
              </a:r>
              <a:r>
                <a:rPr lang="en-US" sz="1400" b="1" dirty="0">
                  <a:solidFill>
                    <a:schemeClr val="tx1">
                      <a:lumMod val="75000"/>
                      <a:lumOff val="25000"/>
                    </a:schemeClr>
                  </a:solidFill>
                </a:rPr>
                <a:t>)</a:t>
              </a: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Maximum Energy Harvesting</a:t>
              </a:r>
              <a:endParaRPr lang="en-CA" sz="1400" b="1" dirty="0">
                <a:solidFill>
                  <a:schemeClr val="tx1">
                    <a:lumMod val="75000"/>
                    <a:lumOff val="25000"/>
                  </a:schemeClr>
                </a:solidFill>
              </a:endParaRP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Dual Mode Operation (On-grid &amp; Off-grid)</a:t>
              </a:r>
            </a:p>
            <a:p>
              <a:pPr marL="28575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Grid-Resilience without energy storage</a:t>
              </a: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Grid independence and energy self-sufficiency</a:t>
              </a:r>
              <a:endParaRPr lang="en-CA" sz="1400" b="1" dirty="0">
                <a:solidFill>
                  <a:schemeClr val="tx1">
                    <a:lumMod val="75000"/>
                    <a:lumOff val="25000"/>
                  </a:schemeClr>
                </a:solidFill>
              </a:endParaRP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Future ready for being flexible and scalable</a:t>
              </a:r>
            </a:p>
            <a:p>
              <a:pPr marL="285750" lvl="0" indent="-285750">
                <a:lnSpc>
                  <a:spcPct val="115000"/>
                </a:lnSpc>
                <a:buFont typeface="Wingdings" panose="05000000000000000000" pitchFamily="2" charset="2"/>
                <a:buChar char="ü"/>
                <a:tabLst>
                  <a:tab pos="228600" algn="l"/>
                </a:tabLst>
              </a:pPr>
              <a:r>
                <a:rPr lang="en-CA" sz="1400" b="1" dirty="0">
                  <a:latin typeface="Nunito" pitchFamily="2" charset="0"/>
                </a:rPr>
                <a:t>SparqLinq: advanced gateway to rule them all</a:t>
              </a:r>
            </a:p>
            <a:p>
              <a:pPr marL="285750" lvl="0" indent="-285750">
                <a:lnSpc>
                  <a:spcPct val="115000"/>
                </a:lnSpc>
                <a:buFont typeface="Wingdings" panose="05000000000000000000" pitchFamily="2" charset="2"/>
                <a:buChar char="ü"/>
                <a:tabLst>
                  <a:tab pos="228600" algn="l"/>
                </a:tabLst>
              </a:pPr>
              <a:r>
                <a:rPr lang="en-CA" sz="1400" b="1" dirty="0" err="1">
                  <a:latin typeface="Nunito" pitchFamily="2" charset="0"/>
                </a:rPr>
                <a:t>SparqVu</a:t>
              </a:r>
              <a:r>
                <a:rPr lang="en-CA" sz="1400" b="1" dirty="0">
                  <a:latin typeface="Nunito" pitchFamily="2" charset="0"/>
                </a:rPr>
                <a:t>: Web</a:t>
              </a:r>
              <a:r>
                <a:rPr lang="en-US" sz="1400" b="1" dirty="0">
                  <a:latin typeface="Nunito" pitchFamily="2" charset="0"/>
                </a:rPr>
                <a:t> monitoring with Intuitive displays </a:t>
              </a:r>
              <a:endParaRPr lang="en-CA" sz="1400" b="1" dirty="0">
                <a:latin typeface="Nunito" pitchFamily="2" charset="0"/>
              </a:endParaRPr>
            </a:p>
            <a:p>
              <a:pPr marL="285750" lvl="0" indent="-285750">
                <a:lnSpc>
                  <a:spcPct val="115000"/>
                </a:lnSpc>
                <a:buFont typeface="Wingdings" panose="05000000000000000000" pitchFamily="2" charset="2"/>
                <a:buChar char="ü"/>
                <a:tabLst>
                  <a:tab pos="228600" algn="l"/>
                </a:tabLst>
              </a:pPr>
              <a:r>
                <a:rPr lang="en-CA" sz="1400" b="1" dirty="0" err="1">
                  <a:latin typeface="Nunito" pitchFamily="2" charset="0"/>
                </a:rPr>
                <a:t>SparqSync</a:t>
              </a:r>
              <a:r>
                <a:rPr lang="en-CA" sz="1400" b="1" dirty="0">
                  <a:latin typeface="Nunito" pitchFamily="2" charset="0"/>
                </a:rPr>
                <a:t>: user-Friendly </a:t>
              </a:r>
              <a:r>
                <a:rPr lang="en-US" sz="1400" b="1" dirty="0">
                  <a:solidFill>
                    <a:schemeClr val="tx1">
                      <a:lumMod val="75000"/>
                      <a:lumOff val="25000"/>
                    </a:schemeClr>
                  </a:solidFill>
                </a:rPr>
                <a:t>mobile app</a:t>
              </a:r>
              <a:endParaRPr lang="en-CA" sz="1800" b="0" i="0" u="none" strike="noStrike" dirty="0">
                <a:effectLst/>
                <a:latin typeface="Arial" panose="020B0604020202020204" pitchFamily="34" charset="0"/>
              </a:endParaRPr>
            </a:p>
            <a:p>
              <a:pPr marL="285750" lvl="0" indent="-285750">
                <a:lnSpc>
                  <a:spcPct val="115000"/>
                </a:lnSpc>
                <a:buFont typeface="Wingdings" panose="05000000000000000000" pitchFamily="2" charset="2"/>
                <a:buChar char="ü"/>
                <a:tabLst>
                  <a:tab pos="228600" algn="l"/>
                </a:tabLst>
              </a:pPr>
              <a:endParaRPr lang="en-CA" sz="1400" b="1" dirty="0">
                <a:solidFill>
                  <a:schemeClr val="tx1">
                    <a:lumMod val="75000"/>
                    <a:lumOff val="25000"/>
                  </a:schemeClr>
                </a:solidFill>
              </a:endParaRPr>
            </a:p>
          </p:txBody>
        </p:sp>
        <p:sp>
          <p:nvSpPr>
            <p:cNvPr id="2" name="TextBox 1">
              <a:extLst>
                <a:ext uri="{FF2B5EF4-FFF2-40B4-BE49-F238E27FC236}">
                  <a16:creationId xmlns:a16="http://schemas.microsoft.com/office/drawing/2014/main" id="{91AE2976-F8A3-A036-0056-2424EAE6406B}"/>
                </a:ext>
              </a:extLst>
            </p:cNvPr>
            <p:cNvSpPr txBox="1"/>
            <p:nvPr/>
          </p:nvSpPr>
          <p:spPr>
            <a:xfrm>
              <a:off x="4823872" y="1773013"/>
              <a:ext cx="3409010" cy="3764428"/>
            </a:xfrm>
            <a:prstGeom prst="rect">
              <a:avLst/>
            </a:prstGeom>
            <a:noFill/>
          </p:spPr>
          <p:txBody>
            <a:bodyPr wrap="square" lIns="0" tIns="0" rIns="0" bIns="0" rtlCol="0" anchor="t" anchorCtr="0">
              <a:spAutoFit/>
            </a:bodyPr>
            <a:lstStyle>
              <a:defPPr>
                <a:defRPr lang="en-US"/>
              </a:defPPr>
              <a:lvl1pPr marL="285750" lvl="0" indent="-285750">
                <a:lnSpc>
                  <a:spcPct val="115000"/>
                </a:lnSpc>
                <a:buFont typeface="Wingdings" panose="05000000000000000000" pitchFamily="2" charset="2"/>
                <a:buChar char="ü"/>
                <a:tabLst>
                  <a:tab pos="228600" algn="l"/>
                </a:tabLst>
                <a:defRPr sz="1400" b="1">
                  <a:solidFill>
                    <a:schemeClr val="tx1">
                      <a:lumMod val="75000"/>
                      <a:lumOff val="25000"/>
                    </a:schemeClr>
                  </a:solidFill>
                </a:defRPr>
              </a:lvl1pPr>
            </a:lstStyle>
            <a:p>
              <a:pPr marL="0" indent="0">
                <a:buNone/>
              </a:pPr>
              <a:r>
                <a:rPr lang="en-US" sz="1800" dirty="0">
                  <a:solidFill>
                    <a:schemeClr val="tx1"/>
                  </a:solidFill>
                  <a:cs typeface="Arial" charset="0"/>
                </a:rPr>
                <a:t>Safety &amp; Reliability</a:t>
              </a:r>
              <a:endParaRPr lang="en-US" dirty="0"/>
            </a:p>
            <a:p>
              <a:r>
                <a:rPr lang="en-US" dirty="0"/>
                <a:t>No Electrolytic Capacitor</a:t>
              </a:r>
            </a:p>
            <a:p>
              <a:r>
                <a:rPr lang="en-US" dirty="0"/>
                <a:t>Other low-life components eliminated</a:t>
              </a:r>
            </a:p>
            <a:p>
              <a:r>
                <a:rPr lang="en-CA" sz="1400" b="1" dirty="0">
                  <a:latin typeface="Nunito" pitchFamily="2" charset="0"/>
                </a:rPr>
                <a:t>Safe, all-AC cabling with </a:t>
              </a:r>
              <a:r>
                <a:rPr lang="en-US" dirty="0">
                  <a:latin typeface="Nunito" pitchFamily="2" charset="0"/>
                </a:rPr>
                <a:t>i</a:t>
              </a:r>
              <a:r>
                <a:rPr lang="en-US" sz="1400" b="1" dirty="0">
                  <a:solidFill>
                    <a:schemeClr val="tx1">
                      <a:lumMod val="75000"/>
                      <a:lumOff val="25000"/>
                    </a:schemeClr>
                  </a:solidFill>
                </a:rPr>
                <a:t>nherent Rapid-Shut-Down (RSD) compliance</a:t>
              </a:r>
            </a:p>
            <a:p>
              <a:r>
                <a:rPr lang="en-CA" sz="1400" b="1" dirty="0">
                  <a:latin typeface="Nunito" pitchFamily="2" charset="0"/>
                </a:rPr>
                <a:t>N</a:t>
              </a:r>
              <a:r>
                <a:rPr lang="en-CA" dirty="0">
                  <a:latin typeface="Nunito" pitchFamily="2" charset="0"/>
                </a:rPr>
                <a:t>o risk of HV DC arcing </a:t>
              </a:r>
            </a:p>
            <a:p>
              <a:r>
                <a:rPr lang="en-CA" dirty="0">
                  <a:latin typeface="Nunito" pitchFamily="2" charset="0"/>
                </a:rPr>
                <a:t>No Risk of HV electric shock hazard for 1</a:t>
              </a:r>
              <a:r>
                <a:rPr lang="en-CA" baseline="30000" dirty="0">
                  <a:latin typeface="Nunito" pitchFamily="2" charset="0"/>
                </a:rPr>
                <a:t>st</a:t>
              </a:r>
              <a:r>
                <a:rPr lang="en-CA" dirty="0">
                  <a:latin typeface="Nunito" pitchFamily="2" charset="0"/>
                </a:rPr>
                <a:t> responders</a:t>
              </a:r>
              <a:endParaRPr lang="en-US" dirty="0"/>
            </a:p>
            <a:p>
              <a:r>
                <a:rPr lang="en-US" dirty="0"/>
                <a:t>High reliability</a:t>
              </a:r>
            </a:p>
            <a:p>
              <a:r>
                <a:rPr lang="en-US" dirty="0"/>
                <a:t>High system availability</a:t>
              </a:r>
              <a:endParaRPr lang="en-CA" dirty="0"/>
            </a:p>
            <a:p>
              <a:r>
                <a:rPr lang="en-US" dirty="0"/>
                <a:t>No PV system single point failure</a:t>
              </a:r>
              <a:endParaRPr lang="en-CA" dirty="0"/>
            </a:p>
            <a:p>
              <a:r>
                <a:rPr lang="en-US" dirty="0"/>
                <a:t>Fewer system components to install and maintain results in high MTBF </a:t>
              </a:r>
            </a:p>
            <a:p>
              <a:r>
                <a:rPr lang="en-US" dirty="0"/>
                <a:t>Best-in-class Longevity</a:t>
              </a:r>
              <a:endParaRPr lang="en-CA" dirty="0"/>
            </a:p>
          </p:txBody>
        </p:sp>
        <p:sp>
          <p:nvSpPr>
            <p:cNvPr id="3" name="TextBox 2">
              <a:extLst>
                <a:ext uri="{FF2B5EF4-FFF2-40B4-BE49-F238E27FC236}">
                  <a16:creationId xmlns:a16="http://schemas.microsoft.com/office/drawing/2014/main" id="{6F1A73B3-34EB-0BE5-6DC4-287E9E559E80}"/>
                </a:ext>
              </a:extLst>
            </p:cNvPr>
            <p:cNvSpPr txBox="1"/>
            <p:nvPr/>
          </p:nvSpPr>
          <p:spPr>
            <a:xfrm>
              <a:off x="8411602" y="1773013"/>
              <a:ext cx="3631350" cy="2525628"/>
            </a:xfrm>
            <a:prstGeom prst="rect">
              <a:avLst/>
            </a:prstGeom>
            <a:noFill/>
          </p:spPr>
          <p:txBody>
            <a:bodyPr wrap="square" lIns="0" tIns="0" rIns="0" bIns="0" rtlCol="0" anchor="t" anchorCtr="0">
              <a:spAutoFit/>
            </a:bodyPr>
            <a:lstStyle>
              <a:defPPr>
                <a:defRPr lang="en-US"/>
              </a:defPPr>
              <a:lvl1pPr marL="285750" lvl="0" indent="-285750">
                <a:lnSpc>
                  <a:spcPct val="115000"/>
                </a:lnSpc>
                <a:buFont typeface="Wingdings" panose="05000000000000000000" pitchFamily="2" charset="2"/>
                <a:buChar char="ü"/>
                <a:tabLst>
                  <a:tab pos="228600" algn="l"/>
                </a:tabLst>
                <a:defRPr sz="1400" b="1">
                  <a:solidFill>
                    <a:schemeClr val="tx1">
                      <a:lumMod val="75000"/>
                      <a:lumOff val="25000"/>
                    </a:schemeClr>
                  </a:solidFill>
                </a:defRPr>
              </a:lvl1pPr>
            </a:lstStyle>
            <a:p>
              <a:pPr marL="0" indent="0">
                <a:buNone/>
              </a:pPr>
              <a:r>
                <a:rPr lang="en-US" sz="1800" dirty="0">
                  <a:solidFill>
                    <a:schemeClr val="tx1"/>
                  </a:solidFill>
                  <a:cs typeface="Arial" charset="0"/>
                </a:rPr>
                <a:t>Cost-Effectiveness</a:t>
              </a:r>
            </a:p>
            <a:p>
              <a:r>
                <a:rPr lang="en-US" sz="1400" b="1" dirty="0">
                  <a:solidFill>
                    <a:schemeClr val="tx1">
                      <a:lumMod val="75000"/>
                      <a:lumOff val="25000"/>
                    </a:schemeClr>
                  </a:solidFill>
                </a:rPr>
                <a:t>Quad Architecture </a:t>
              </a:r>
            </a:p>
            <a:p>
              <a:r>
                <a:rPr lang="en-US" dirty="0"/>
                <a:t>Reduced manufacturing BOM</a:t>
              </a:r>
              <a:endParaRPr lang="en-CA" dirty="0"/>
            </a:p>
            <a:p>
              <a:r>
                <a:rPr lang="en-US" dirty="0"/>
                <a:t>Reduced Balance of System (cabling, grounding, junction boxes </a:t>
              </a:r>
              <a:r>
                <a:rPr lang="en-US" dirty="0" err="1"/>
                <a:t>etc</a:t>
              </a:r>
              <a:r>
                <a:rPr lang="en-US" dirty="0"/>
                <a:t>)</a:t>
              </a:r>
            </a:p>
            <a:p>
              <a:r>
                <a:rPr lang="en-US" dirty="0"/>
                <a:t>Reduced manufacturing cost</a:t>
              </a:r>
            </a:p>
            <a:p>
              <a:r>
                <a:rPr lang="en-US" dirty="0"/>
                <a:t>Reduced installation cost </a:t>
              </a:r>
            </a:p>
            <a:p>
              <a:r>
                <a:rPr lang="en-US" dirty="0"/>
                <a:t>Maintenance-free</a:t>
              </a:r>
            </a:p>
            <a:p>
              <a:r>
                <a:rPr lang="en-US" dirty="0"/>
                <a:t>Lowest cycle-life-cost</a:t>
              </a:r>
            </a:p>
            <a:p>
              <a:r>
                <a:rPr lang="en-US" dirty="0"/>
                <a:t>Outlier on Performance-Cost Curve</a:t>
              </a:r>
              <a:endParaRPr lang="en-CA" dirty="0"/>
            </a:p>
          </p:txBody>
        </p:sp>
      </p:grpSp>
      <p:sp>
        <p:nvSpPr>
          <p:cNvPr id="10" name="Title 1">
            <a:extLst>
              <a:ext uri="{FF2B5EF4-FFF2-40B4-BE49-F238E27FC236}">
                <a16:creationId xmlns:a16="http://schemas.microsoft.com/office/drawing/2014/main" id="{3988F777-CF58-3015-D7A5-D67D22115301}"/>
              </a:ext>
            </a:extLst>
          </p:cNvPr>
          <p:cNvSpPr>
            <a:spLocks noGrp="1"/>
          </p:cNvSpPr>
          <p:nvPr>
            <p:ph type="title"/>
          </p:nvPr>
        </p:nvSpPr>
        <p:spPr>
          <a:xfrm>
            <a:off x="149048" y="136004"/>
            <a:ext cx="11615064" cy="811669"/>
          </a:xfrm>
        </p:spPr>
        <p:txBody>
          <a:bodyPr/>
          <a:lstStyle/>
          <a:p>
            <a:r>
              <a:rPr lang="en-US" sz="3200" b="1" dirty="0" err="1"/>
              <a:t>Sparq</a:t>
            </a:r>
            <a:r>
              <a:rPr lang="en-US" sz="3200" b="1" dirty="0"/>
              <a:t> products value proposition</a:t>
            </a:r>
            <a:endParaRPr lang="en-CA" dirty="0"/>
          </a:p>
        </p:txBody>
      </p:sp>
    </p:spTree>
    <p:extLst>
      <p:ext uri="{BB962C8B-B14F-4D97-AF65-F5344CB8AC3E}">
        <p14:creationId xmlns:p14="http://schemas.microsoft.com/office/powerpoint/2010/main" val="8842834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55C1AAD-4964-4495-B990-5EB0C966993A}"/>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a:ext>
            </a:extLst>
          </a:blip>
          <a:srcRect r="30977"/>
          <a:stretch>
            <a:fillRect/>
          </a:stretch>
        </p:blipFill>
        <p:spPr>
          <a:xfrm>
            <a:off x="-1" y="0"/>
            <a:ext cx="3520441" cy="6271531"/>
          </a:xfrm>
          <a:prstGeom prst="rect">
            <a:avLst/>
          </a:prstGeom>
        </p:spPr>
      </p:pic>
      <p:sp>
        <p:nvSpPr>
          <p:cNvPr id="26" name="Rectangle 25">
            <a:extLst>
              <a:ext uri="{FF2B5EF4-FFF2-40B4-BE49-F238E27FC236}">
                <a16:creationId xmlns:a16="http://schemas.microsoft.com/office/drawing/2014/main" id="{999005DC-1EF8-465A-85F5-A5651480CD6B}"/>
              </a:ext>
            </a:extLst>
          </p:cNvPr>
          <p:cNvSpPr/>
          <p:nvPr/>
        </p:nvSpPr>
        <p:spPr>
          <a:xfrm>
            <a:off x="1" y="0"/>
            <a:ext cx="3520440" cy="6271531"/>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800" b="1">
              <a:solidFill>
                <a:schemeClr val="accent2"/>
              </a:solidFill>
            </a:endParaRPr>
          </a:p>
        </p:txBody>
      </p:sp>
      <p:sp>
        <p:nvSpPr>
          <p:cNvPr id="2" name="TextBox 1">
            <a:extLst>
              <a:ext uri="{FF2B5EF4-FFF2-40B4-BE49-F238E27FC236}">
                <a16:creationId xmlns:a16="http://schemas.microsoft.com/office/drawing/2014/main" id="{35F79C42-06B2-7D06-9B48-A358DFD555BE}"/>
              </a:ext>
            </a:extLst>
          </p:cNvPr>
          <p:cNvSpPr txBox="1"/>
          <p:nvPr/>
        </p:nvSpPr>
        <p:spPr>
          <a:xfrm>
            <a:off x="8596449" y="303440"/>
            <a:ext cx="3520440" cy="1525360"/>
          </a:xfrm>
          <a:prstGeom prst="rect">
            <a:avLst/>
          </a:prstGeom>
          <a:solidFill>
            <a:schemeClr val="bg1"/>
          </a:solidFill>
        </p:spPr>
        <p:txBody>
          <a:bodyPr wrap="square" lIns="0" tIns="0" rIns="0" bIns="0" rtlCol="0">
            <a:noAutofit/>
          </a:bodyPr>
          <a:lstStyle/>
          <a:p>
            <a:pPr algn="l"/>
            <a:endParaRPr lang="en-CA" sz="1600" dirty="0" err="1">
              <a:solidFill>
                <a:schemeClr val="tx2"/>
              </a:solidFill>
            </a:endParaRPr>
          </a:p>
        </p:txBody>
      </p:sp>
      <p:grpSp>
        <p:nvGrpSpPr>
          <p:cNvPr id="5" name="Group 4">
            <a:extLst>
              <a:ext uri="{FF2B5EF4-FFF2-40B4-BE49-F238E27FC236}">
                <a16:creationId xmlns:a16="http://schemas.microsoft.com/office/drawing/2014/main" id="{6FE18435-E879-7C01-45F9-9128AB20D0DF}"/>
              </a:ext>
            </a:extLst>
          </p:cNvPr>
          <p:cNvGrpSpPr/>
          <p:nvPr/>
        </p:nvGrpSpPr>
        <p:grpSpPr>
          <a:xfrm>
            <a:off x="-1" y="1828800"/>
            <a:ext cx="12192001" cy="5029199"/>
            <a:chOff x="-1" y="1828800"/>
            <a:chExt cx="12192001" cy="5029199"/>
          </a:xfrm>
        </p:grpSpPr>
        <p:sp>
          <p:nvSpPr>
            <p:cNvPr id="27" name="Title 1">
              <a:extLst>
                <a:ext uri="{FF2B5EF4-FFF2-40B4-BE49-F238E27FC236}">
                  <a16:creationId xmlns:a16="http://schemas.microsoft.com/office/drawing/2014/main" id="{072B3F33-290D-433F-BC8E-E4E041DB5F18}"/>
                </a:ext>
              </a:extLst>
            </p:cNvPr>
            <p:cNvSpPr txBox="1"/>
            <p:nvPr/>
          </p:nvSpPr>
          <p:spPr>
            <a:xfrm>
              <a:off x="304797" y="3032578"/>
              <a:ext cx="4469333" cy="79284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200" b="1" kern="1200" cap="all" baseline="0">
                  <a:solidFill>
                    <a:schemeClr val="accent3"/>
                  </a:solidFill>
                  <a:latin typeface="+mj-lt"/>
                  <a:ea typeface="+mj-ea"/>
                  <a:cs typeface="+mj-cs"/>
                </a:defRPr>
              </a:lvl1pPr>
            </a:lstStyle>
            <a:p>
              <a:r>
                <a:rPr lang="en-US" dirty="0">
                  <a:solidFill>
                    <a:schemeClr val="bg1"/>
                  </a:solidFill>
                </a:rPr>
                <a:t>Thank you!</a:t>
              </a:r>
            </a:p>
          </p:txBody>
        </p:sp>
        <p:pic>
          <p:nvPicPr>
            <p:cNvPr id="3" name="Picture 2" descr="The World's Most Advanced Solar Inverter">
              <a:extLst>
                <a:ext uri="{FF2B5EF4-FFF2-40B4-BE49-F238E27FC236}">
                  <a16:creationId xmlns:a16="http://schemas.microsoft.com/office/drawing/2014/main" id="{362B54D7-6CD7-7A65-A13F-64BF770548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2289" y="1828800"/>
              <a:ext cx="3004186" cy="2625881"/>
            </a:xfrm>
            <a:prstGeom prst="rect">
              <a:avLst/>
            </a:prstGeom>
            <a:noFill/>
            <a:ln>
              <a:noFill/>
            </a:ln>
          </p:spPr>
        </p:pic>
        <p:sp>
          <p:nvSpPr>
            <p:cNvPr id="4" name="TextBox 3">
              <a:extLst>
                <a:ext uri="{FF2B5EF4-FFF2-40B4-BE49-F238E27FC236}">
                  <a16:creationId xmlns:a16="http://schemas.microsoft.com/office/drawing/2014/main" id="{C6802ABE-400C-B898-7C2D-891B65A32B40}"/>
                </a:ext>
              </a:extLst>
            </p:cNvPr>
            <p:cNvSpPr txBox="1"/>
            <p:nvPr/>
          </p:nvSpPr>
          <p:spPr>
            <a:xfrm>
              <a:off x="-1" y="6271531"/>
              <a:ext cx="12192001" cy="586468"/>
            </a:xfrm>
            <a:prstGeom prst="rect">
              <a:avLst/>
            </a:prstGeom>
            <a:solidFill>
              <a:schemeClr val="tx1">
                <a:lumMod val="85000"/>
                <a:lumOff val="15000"/>
              </a:schemeClr>
            </a:solidFill>
          </p:spPr>
          <p:txBody>
            <a:bodyPr wrap="square" lIns="0" tIns="0" rIns="0" bIns="0" rtlCol="0">
              <a:noAutofit/>
            </a:bodyPr>
            <a:lstStyle/>
            <a:p>
              <a:pPr algn="l"/>
              <a:endParaRPr lang="en-CA" sz="1600" dirty="0" err="1">
                <a:solidFill>
                  <a:schemeClr val="tx2"/>
                </a:solidFill>
              </a:endParaRPr>
            </a:p>
          </p:txBody>
        </p:sp>
      </p:grpSp>
    </p:spTree>
    <p:extLst>
      <p:ext uri="{BB962C8B-B14F-4D97-AF65-F5344CB8AC3E}">
        <p14:creationId xmlns:p14="http://schemas.microsoft.com/office/powerpoint/2010/main" val="3262466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B39B0EB-1BE4-A797-7C52-7ABC338C88D6}"/>
              </a:ext>
            </a:extLst>
          </p:cNvPr>
          <p:cNvSpPr>
            <a:spLocks noGrp="1"/>
          </p:cNvSpPr>
          <p:nvPr>
            <p:ph type="ftr" sz="quarter" idx="10"/>
          </p:nvPr>
        </p:nvSpPr>
        <p:spPr/>
        <p:txBody>
          <a:bodyPr/>
          <a:lstStyle/>
          <a:p>
            <a:r>
              <a:rPr lang="en-US" dirty="0"/>
              <a:t>Footer</a:t>
            </a:r>
          </a:p>
        </p:txBody>
      </p:sp>
      <p:sp>
        <p:nvSpPr>
          <p:cNvPr id="4" name="Title 1">
            <a:extLst>
              <a:ext uri="{FF2B5EF4-FFF2-40B4-BE49-F238E27FC236}">
                <a16:creationId xmlns:a16="http://schemas.microsoft.com/office/drawing/2014/main" id="{EDCC4367-94D6-0F75-76CD-8EDD88E33EDB}"/>
              </a:ext>
            </a:extLst>
          </p:cNvPr>
          <p:cNvSpPr txBox="1">
            <a:spLocks/>
          </p:cNvSpPr>
          <p:nvPr/>
        </p:nvSpPr>
        <p:spPr>
          <a:xfrm>
            <a:off x="241911" y="417011"/>
            <a:ext cx="11507246" cy="79284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200" b="1" kern="1200" cap="all" baseline="0">
                <a:solidFill>
                  <a:schemeClr val="accent3"/>
                </a:solidFill>
                <a:latin typeface="+mj-lt"/>
                <a:ea typeface="+mj-ea"/>
                <a:cs typeface="+mj-cs"/>
              </a:defRPr>
            </a:lvl1pPr>
          </a:lstStyle>
          <a:p>
            <a:r>
              <a:rPr lang="en-US" sz="2800" dirty="0">
                <a:ea typeface="Calibri" panose="020F0502020204030204" pitchFamily="34" charset="0"/>
                <a:cs typeface="Times New Roman" panose="02020603050405020304" pitchFamily="18" charset="0"/>
              </a:rPr>
              <a:t>CAUTIONARY STATEMENT</a:t>
            </a:r>
            <a:br>
              <a:rPr lang="en-CA" sz="2800" dirty="0">
                <a:ea typeface="Calibri" panose="020F0502020204030204" pitchFamily="34" charset="0"/>
                <a:cs typeface="Times New Roman" panose="02020603050405020304" pitchFamily="18" charset="0"/>
              </a:rPr>
            </a:br>
            <a:endParaRPr lang="en-CA" sz="2800" dirty="0"/>
          </a:p>
        </p:txBody>
      </p:sp>
      <p:sp>
        <p:nvSpPr>
          <p:cNvPr id="5" name="Rectangle 4">
            <a:extLst>
              <a:ext uri="{FF2B5EF4-FFF2-40B4-BE49-F238E27FC236}">
                <a16:creationId xmlns:a16="http://schemas.microsoft.com/office/drawing/2014/main" id="{74C1A49F-914B-6069-01D1-BC8A12EE5611}"/>
              </a:ext>
            </a:extLst>
          </p:cNvPr>
          <p:cNvSpPr/>
          <p:nvPr/>
        </p:nvSpPr>
        <p:spPr>
          <a:xfrm>
            <a:off x="241911" y="950286"/>
            <a:ext cx="11708178" cy="5133072"/>
          </a:xfrm>
          <a:prstGeom prst="rect">
            <a:avLst/>
          </a:prstGeom>
        </p:spPr>
        <p:txBody>
          <a:bodyPr wrap="square">
            <a:spAutoFit/>
          </a:bodyPr>
          <a:lstStyle/>
          <a:p>
            <a:pPr algn="just">
              <a:spcBef>
                <a:spcPts val="600"/>
              </a:spcBef>
            </a:pPr>
            <a:r>
              <a:rPr lang="en-US" sz="800" dirty="0">
                <a:ea typeface="Calibri" panose="020F0502020204030204" pitchFamily="34" charset="0"/>
                <a:cs typeface="Times New Roman" panose="02020603050405020304" pitchFamily="18" charset="0"/>
              </a:rPr>
              <a:t>The information contained in this corporate presentation has been prepared by SPARQ Corp. (the “Company”) and contains confidential information pertaining to the business and operations of the Company. The information contained in this presentation: (a) is provided as at the date hereof, is subject to change without notice, and is based on publicly available information, internally developed data as well as third party information from other sources; and (b) is for information purposes only and shall not constitute an offer to buy, sell, issue or subscribe for, or the solicitation of an offer to buy, sell or issue, or subscribe for any securities in any jurisdiction in which such offer, solicitation or sale would be unlawful. Where any opinion or belief is expressed in this presentation, it is based on certain assumptions and limitations and is an expression of present opinion or belief only. Any third party information has not been independently verified. While the Company may not have verified the third party information, it believes that it obtained the information from reliable sources and has no reason to believe it is not accurate in all material respects. No warranties or representations can be made as to the origin, validity, accuracy, completeness, currency or reliability of the information. The Company disclaims and excludes all liability (to the extent permitted by law), for losses, claims, damages, demands, costs and expenses of whatever nature arising in any way out of or in connection with the information in this presentation, its accuracy, completeness or by reason of reliance by any person on any of it. This presentation should not be construed as legal, financial or tax advice to any individual, as each individual’s circumstances are different. Readers should consult with their own professional advisors regarding their particular circumstances. </a:t>
            </a:r>
          </a:p>
          <a:p>
            <a:pPr algn="just">
              <a:spcBef>
                <a:spcPts val="600"/>
              </a:spcBef>
            </a:pPr>
            <a:r>
              <a:rPr lang="en-US" sz="800" dirty="0">
                <a:ea typeface="Calibri" panose="020F0502020204030204" pitchFamily="34" charset="0"/>
                <a:cs typeface="Times New Roman" panose="02020603050405020304" pitchFamily="18" charset="0"/>
              </a:rPr>
              <a:t>Certain information set forth in this presentation, together with any supplements and any other information that may be furnished to prospective investors by the Company in connection therewith, contains “forward-looking statements” and “forward-looking information” within the meaning of applicable Canadian securities legislation (referred to herein as forward-looking statements). Except for statements of historical fact, certain information contained herein constitutes forward-looking statements which include but are not limited to statements related to activities, events or developments that the Company expects or anticipates will or may occur in the future, statements related to the Company’s business strategy objectives and goals, and management’s assessment of future plans and operations which are based on current internal expectations, estimates, projections, assumptions and beliefs, which may prove to be incorrect. Forward-looking statements can often be identified by the use of words such as “may”, “will”, “could”, “would”, “anticipate”, ‘believe”, expect”, “intend”, “potential”, “estimate”, “budget”, “scheduled”, “plans”, “planned”, “forecasts”, “goals” and similar expressions or the negatives thereof. Forward-looking statements are neither historical facts nor assurances of future performance. Forward-looking statements are based on a number of factors and assumptions made by management and considered reasonable at the time such information is provided, and forward-looking statements involve known and unknown risks, uncertainties and other factors that may cause the actual results, performance or achievements to be materially different from those expressed or implied by the forward-looking statements.</a:t>
            </a:r>
          </a:p>
          <a:p>
            <a:pPr algn="just">
              <a:spcBef>
                <a:spcPts val="600"/>
              </a:spcBef>
            </a:pPr>
            <a:r>
              <a:rPr lang="en-US" sz="800" dirty="0">
                <a:ea typeface="Calibri" panose="020F0502020204030204" pitchFamily="34" charset="0"/>
                <a:cs typeface="Times New Roman" panose="02020603050405020304" pitchFamily="18" charset="0"/>
              </a:rPr>
              <a:t>Risk Factors that could cause actual results, performance or achievement to differ materially from those indicated in the forward-looking statements including those listed in this presentation under the heading “Risk Factors”.  Readers are cautioned that the foregoing list and the risk factors under the heading “Risk Factors” are not exhaustive. All of the forward-looking statements made in this presentation are qualified by these cautionary statements and other cautionary statements or other factors contained herein. Although management believes that the expectations conveyed by forward-looking statements herein are reasonable based on information available on the date such forward-looking statements are made, there can be no assurance that forward-looking statements will prove to be accurate, as actual results and future events could differ materially from those anticipated in such statements. The Company undertakes no obligation to update forward-looking statements if circumstances or management’s estimates or opinions should change except as required by applicable securities laws. The forward-looking statements contained herein are presented for the purposes of assisting readers in understanding the Company's plan, objectives and goals and may not be appropriate for other purposes. The reader is cautioned not to place undue reliance on forward-looking statements.</a:t>
            </a:r>
            <a:endParaRPr lang="en-CA" sz="800" dirty="0">
              <a:ea typeface="Calibri" panose="020F0502020204030204" pitchFamily="34" charset="0"/>
              <a:cs typeface="Times New Roman" panose="02020603050405020304" pitchFamily="18" charset="0"/>
            </a:endParaRPr>
          </a:p>
          <a:p>
            <a:pPr>
              <a:spcBef>
                <a:spcPts val="600"/>
              </a:spcBef>
            </a:pPr>
            <a:r>
              <a:rPr lang="en-US" sz="800" dirty="0">
                <a:ea typeface="Calibri" panose="020F0502020204030204" pitchFamily="34" charset="0"/>
                <a:cs typeface="Times New Roman" panose="02020603050405020304" pitchFamily="18" charset="0"/>
              </a:rPr>
              <a:t> </a:t>
            </a:r>
            <a:r>
              <a:rPr lang="en-US" sz="1000" u="sng" dirty="0"/>
              <a:t>CAUTIONARY NOTE REGARDING FUTURE-ORIENTED FINANCIAL INFORMATION</a:t>
            </a:r>
            <a:endParaRPr lang="en-CA" sz="1000" u="sng" dirty="0"/>
          </a:p>
          <a:p>
            <a:pPr algn="just">
              <a:spcBef>
                <a:spcPts val="600"/>
              </a:spcBef>
            </a:pPr>
            <a:r>
              <a:rPr lang="en-US" sz="800" dirty="0">
                <a:ea typeface="Calibri" panose="020F0502020204030204" pitchFamily="34" charset="0"/>
                <a:cs typeface="Times New Roman" panose="02020603050405020304" pitchFamily="18" charset="0"/>
              </a:rPr>
              <a:t>To the extent any forward-looking statement in this presentation constitutes “future-oriented financial information” or “financial outlooks” within the meaning of applicable Canadian securities laws, such information is being provided to demonstrate the anticipated market penetration and the reader is cautioned that this information may not be appropriate for any other purpose and the reader should not place undue reliance on such future-oriented financial information and financial outlooks. Future-oriented financial information and financial outlooks, as with forward-looking statements generally, are, without limitation, based on the assumptions and subject to the risks set out above under the heading “Forward Looking Information”. The Company’s actual financial position and results of operations may differ materially from management’s current expectations and, as a result, the Company’s revenue and expenses.</a:t>
            </a:r>
            <a:endParaRPr lang="en-CA" sz="800" dirty="0">
              <a:ea typeface="Calibri" panose="020F0502020204030204" pitchFamily="34" charset="0"/>
              <a:cs typeface="Times New Roman" panose="02020603050405020304" pitchFamily="18" charset="0"/>
            </a:endParaRPr>
          </a:p>
          <a:p>
            <a:pPr>
              <a:spcBef>
                <a:spcPts val="600"/>
              </a:spcBef>
            </a:pPr>
            <a:r>
              <a:rPr lang="en-US" sz="1000" u="sng" dirty="0">
                <a:ea typeface="Calibri" panose="020F0502020204030204" pitchFamily="34" charset="0"/>
                <a:cs typeface="Times New Roman" panose="02020603050405020304" pitchFamily="18" charset="0"/>
              </a:rPr>
              <a:t>INDUSTRY INFORMATION</a:t>
            </a:r>
            <a:endParaRPr lang="en-CA" sz="1000" u="sng" dirty="0">
              <a:ea typeface="Calibri" panose="020F0502020204030204" pitchFamily="34" charset="0"/>
              <a:cs typeface="Times New Roman" panose="02020603050405020304" pitchFamily="18" charset="0"/>
            </a:endParaRPr>
          </a:p>
          <a:p>
            <a:pPr algn="just">
              <a:spcBef>
                <a:spcPts val="600"/>
              </a:spcBef>
            </a:pPr>
            <a:r>
              <a:rPr lang="en-US" sz="800" dirty="0">
                <a:ea typeface="Calibri" panose="020F0502020204030204" pitchFamily="34" charset="0"/>
                <a:cs typeface="Times New Roman" panose="02020603050405020304" pitchFamily="18" charset="0"/>
              </a:rPr>
              <a:t>This presentation also contains or references certain market, industry and peer group data which is based upon information from independent industry publications, market research, analyst reports and surveys and other publicly available sources. Although the Company believes these sources to be generally reliable, such information is subject to interpretation and cannot be verified with complete certainty due to limits on the availability and reliability of data, the voluntary nature of the data gathering process and other inherent limitations and uncertainties. The Company has not independently verified any of the data from third party sources referred to in this presentation and accordingly, the accuracy and completeness of such data is not guaranteed.</a:t>
            </a:r>
            <a:endParaRPr lang="en-CA" sz="800" dirty="0">
              <a:ea typeface="Calibri" panose="020F0502020204030204" pitchFamily="34" charset="0"/>
              <a:cs typeface="Times New Roman" panose="02020603050405020304" pitchFamily="18" charset="0"/>
            </a:endParaRPr>
          </a:p>
          <a:p>
            <a:pPr algn="just">
              <a:lnSpc>
                <a:spcPct val="107000"/>
              </a:lnSpc>
              <a:spcBef>
                <a:spcPts val="600"/>
              </a:spcBef>
              <a:spcAft>
                <a:spcPts val="800"/>
              </a:spcAft>
            </a:pPr>
            <a:endParaRPr lang="en-US" sz="800" dirty="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FEC20257-03AC-D85C-8E2F-91089A55BDB2}"/>
              </a:ext>
            </a:extLst>
          </p:cNvPr>
          <p:cNvSpPr txBox="1"/>
          <p:nvPr/>
        </p:nvSpPr>
        <p:spPr>
          <a:xfrm>
            <a:off x="-4851" y="6134100"/>
            <a:ext cx="12191999" cy="723901"/>
          </a:xfrm>
          <a:prstGeom prst="rect">
            <a:avLst/>
          </a:prstGeom>
          <a:solidFill>
            <a:schemeClr val="tx1"/>
          </a:solidFill>
        </p:spPr>
        <p:txBody>
          <a:bodyPr wrap="square" lIns="0" tIns="0" rIns="0" bIns="0" rtlCol="0" anchor="ctr" anchorCtr="0">
            <a:noAutofit/>
          </a:bodyPr>
          <a:lstStyle/>
          <a:p>
            <a:pPr algn="l"/>
            <a:r>
              <a:rPr lang="en-US" sz="900" dirty="0">
                <a:solidFill>
                  <a:schemeClr val="bg1"/>
                </a:solidFill>
              </a:rPr>
              <a:t>    © 2025   SPARQ Systems</a:t>
            </a:r>
            <a:r>
              <a:rPr lang="en-US" sz="900" baseline="0" dirty="0">
                <a:solidFill>
                  <a:schemeClr val="bg1"/>
                </a:solidFill>
              </a:rPr>
              <a:t> </a:t>
            </a:r>
            <a:r>
              <a:rPr lang="en-US" sz="900" dirty="0">
                <a:solidFill>
                  <a:schemeClr val="bg1"/>
                </a:solidFill>
              </a:rPr>
              <a:t>Inc.</a:t>
            </a:r>
          </a:p>
          <a:p>
            <a:pPr algn="l"/>
            <a:r>
              <a:rPr lang="en-US" sz="900" dirty="0">
                <a:solidFill>
                  <a:schemeClr val="bg1"/>
                </a:solidFill>
              </a:rPr>
              <a:t>   For Terms of Service  Refer to </a:t>
            </a:r>
            <a:r>
              <a:rPr lang="en-US" sz="900" dirty="0" err="1">
                <a:solidFill>
                  <a:schemeClr val="bg1"/>
                </a:solidFill>
              </a:rPr>
              <a:t>Sparq</a:t>
            </a:r>
            <a:r>
              <a:rPr lang="en-US" sz="900" dirty="0">
                <a:solidFill>
                  <a:schemeClr val="bg1"/>
                </a:solidFill>
              </a:rPr>
              <a:t> Systems Inc. Website.</a:t>
            </a:r>
          </a:p>
          <a:p>
            <a:pPr algn="l"/>
            <a:r>
              <a:rPr lang="en-US" sz="900" dirty="0">
                <a:solidFill>
                  <a:schemeClr val="bg1"/>
                </a:solidFill>
              </a:rPr>
              <a:t>   Forward looking statements are subject to various risks and assumptions. Please see ‘Cautionary Statements’ and ‘Risk Factors’ at the end of this presentation. .</a:t>
            </a:r>
          </a:p>
        </p:txBody>
      </p:sp>
    </p:spTree>
    <p:extLst>
      <p:ext uri="{BB962C8B-B14F-4D97-AF65-F5344CB8AC3E}">
        <p14:creationId xmlns:p14="http://schemas.microsoft.com/office/powerpoint/2010/main" val="62707394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D995B-7B87-E369-640B-18EFB244664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41DEFB3-F1D3-7CDA-2EDE-E794C258A474}"/>
              </a:ext>
            </a:extLst>
          </p:cNvPr>
          <p:cNvSpPr/>
          <p:nvPr/>
        </p:nvSpPr>
        <p:spPr>
          <a:xfrm>
            <a:off x="0" y="1224373"/>
            <a:ext cx="12192000"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fontAlgn="b"/>
            <a:endParaRPr lang="en-US" sz="2800" dirty="0">
              <a:solidFill>
                <a:schemeClr val="bg1"/>
              </a:solidFill>
              <a:cs typeface="Arial" charset="0"/>
            </a:endParaRPr>
          </a:p>
        </p:txBody>
      </p:sp>
      <p:pic>
        <p:nvPicPr>
          <p:cNvPr id="66" name="Picture 65" hidden="1">
            <a:extLst>
              <a:ext uri="{FF2B5EF4-FFF2-40B4-BE49-F238E27FC236}">
                <a16:creationId xmlns:a16="http://schemas.microsoft.com/office/drawing/2014/main" id="{D98164E6-FF77-A89D-A0C2-C99A0476718B}"/>
              </a:ext>
            </a:extLst>
          </p:cNvPr>
          <p:cNvPicPr>
            <a:picLocks noChangeAspect="1"/>
          </p:cNvPicPr>
          <p:nvPr/>
        </p:nvPicPr>
        <p:blipFill rotWithShape="1">
          <a:blip r:embed="rId3" cstate="print">
            <a:grayscl/>
            <a:extLst>
              <a:ext uri="{28A0092B-C50C-407E-A947-70E740481C1C}">
                <a14:useLocalDpi xmlns:a14="http://schemas.microsoft.com/office/drawing/2010/main"/>
              </a:ext>
            </a:extLst>
          </a:blip>
          <a:srcRect/>
          <a:stretch/>
        </p:blipFill>
        <p:spPr>
          <a:xfrm>
            <a:off x="2660142" y="2406531"/>
            <a:ext cx="2194559" cy="1442521"/>
          </a:xfrm>
          <a:prstGeom prst="rect">
            <a:avLst/>
          </a:prstGeom>
        </p:spPr>
      </p:pic>
      <p:pic>
        <p:nvPicPr>
          <p:cNvPr id="68" name="Picture 67" hidden="1">
            <a:extLst>
              <a:ext uri="{FF2B5EF4-FFF2-40B4-BE49-F238E27FC236}">
                <a16:creationId xmlns:a16="http://schemas.microsoft.com/office/drawing/2014/main" id="{601E2DEE-045E-F7FA-DAB2-5AF22510A8C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345173" y="2406531"/>
            <a:ext cx="2197862" cy="1442521"/>
          </a:xfrm>
          <a:prstGeom prst="rect">
            <a:avLst/>
          </a:prstGeom>
        </p:spPr>
      </p:pic>
      <p:grpSp>
        <p:nvGrpSpPr>
          <p:cNvPr id="22" name="Group 21" hidden="1">
            <a:extLst>
              <a:ext uri="{FF2B5EF4-FFF2-40B4-BE49-F238E27FC236}">
                <a16:creationId xmlns:a16="http://schemas.microsoft.com/office/drawing/2014/main" id="{14D8D099-28B1-DA31-A2A7-9BFDCFE12E4A}"/>
              </a:ext>
            </a:extLst>
          </p:cNvPr>
          <p:cNvGrpSpPr/>
          <p:nvPr/>
        </p:nvGrpSpPr>
        <p:grpSpPr>
          <a:xfrm>
            <a:off x="5684518" y="2406532"/>
            <a:ext cx="822960" cy="822960"/>
            <a:chOff x="4504623" y="2914036"/>
            <a:chExt cx="685800" cy="685800"/>
          </a:xfrm>
        </p:grpSpPr>
        <p:sp>
          <p:nvSpPr>
            <p:cNvPr id="23" name="Oval 22">
              <a:extLst>
                <a:ext uri="{FF2B5EF4-FFF2-40B4-BE49-F238E27FC236}">
                  <a16:creationId xmlns:a16="http://schemas.microsoft.com/office/drawing/2014/main" id="{7ED0374A-1403-C05F-0DBE-BCC046E3A94B}"/>
                </a:ext>
              </a:extLst>
            </p:cNvPr>
            <p:cNvSpPr/>
            <p:nvPr/>
          </p:nvSpPr>
          <p:spPr>
            <a:xfrm>
              <a:off x="4504623" y="2914036"/>
              <a:ext cx="685800" cy="685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3905A769-6CD7-09CE-0341-273BE180AE5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64643" y="3074055"/>
              <a:ext cx="365760" cy="365760"/>
            </a:xfrm>
            <a:prstGeom prst="rect">
              <a:avLst/>
            </a:prstGeom>
          </p:spPr>
        </p:pic>
      </p:grpSp>
      <p:cxnSp>
        <p:nvCxnSpPr>
          <p:cNvPr id="59" name="Straight Connector 58">
            <a:extLst>
              <a:ext uri="{FF2B5EF4-FFF2-40B4-BE49-F238E27FC236}">
                <a16:creationId xmlns:a16="http://schemas.microsoft.com/office/drawing/2014/main" id="{D1573499-1EBC-C34F-289E-FFB49C6EE337}"/>
              </a:ext>
            </a:extLst>
          </p:cNvPr>
          <p:cNvCxnSpPr>
            <a:cxnSpLocks/>
          </p:cNvCxnSpPr>
          <p:nvPr/>
        </p:nvCxnSpPr>
        <p:spPr>
          <a:xfrm>
            <a:off x="6197598" y="3916438"/>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F1BD4C-35B8-3821-2986-22CD9B936CD5}"/>
              </a:ext>
            </a:extLst>
          </p:cNvPr>
          <p:cNvCxnSpPr>
            <a:cxnSpLocks/>
          </p:cNvCxnSpPr>
          <p:nvPr/>
        </p:nvCxnSpPr>
        <p:spPr>
          <a:xfrm>
            <a:off x="185926" y="3142273"/>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44EBB1E-EDFE-3CCB-149D-37F056CE0B6D}"/>
              </a:ext>
            </a:extLst>
          </p:cNvPr>
          <p:cNvSpPr>
            <a:spLocks noGrp="1"/>
          </p:cNvSpPr>
          <p:nvPr>
            <p:ph type="title"/>
          </p:nvPr>
        </p:nvSpPr>
        <p:spPr>
          <a:xfrm>
            <a:off x="185926" y="305171"/>
            <a:ext cx="11362946" cy="706664"/>
          </a:xfrm>
        </p:spPr>
        <p:txBody>
          <a:bodyPr/>
          <a:lstStyle/>
          <a:p>
            <a:r>
              <a:rPr lang="en-US" dirty="0"/>
              <a:t>Key questions from Homeowner</a:t>
            </a:r>
            <a:endParaRPr lang="en-US" sz="1400" dirty="0">
              <a:solidFill>
                <a:schemeClr val="tx1"/>
              </a:solidFill>
            </a:endParaRPr>
          </a:p>
        </p:txBody>
      </p:sp>
      <p:sp>
        <p:nvSpPr>
          <p:cNvPr id="2" name="TextBox 1">
            <a:extLst>
              <a:ext uri="{FF2B5EF4-FFF2-40B4-BE49-F238E27FC236}">
                <a16:creationId xmlns:a16="http://schemas.microsoft.com/office/drawing/2014/main" id="{D132FF69-A4A3-38EA-B0E3-E566A59007F6}"/>
              </a:ext>
            </a:extLst>
          </p:cNvPr>
          <p:cNvSpPr txBox="1"/>
          <p:nvPr/>
        </p:nvSpPr>
        <p:spPr>
          <a:xfrm>
            <a:off x="158493" y="2406532"/>
            <a:ext cx="10992108" cy="1969770"/>
          </a:xfrm>
          <a:prstGeom prst="rect">
            <a:avLst/>
          </a:prstGeom>
          <a:noFill/>
        </p:spPr>
        <p:txBody>
          <a:bodyPr wrap="square" lIns="91440" tIns="0" rIns="91440" bIns="0" rtlCol="0" anchor="t" anchorCtr="0">
            <a:spAutoFit/>
          </a:bodyPr>
          <a:lstStyle/>
          <a:p>
            <a:pPr marL="457200" indent="-457200">
              <a:buClr>
                <a:schemeClr val="accent2"/>
              </a:buClr>
              <a:buFont typeface="Arial" panose="020B0604020202020204" pitchFamily="34" charset="0"/>
              <a:buChar char="•"/>
            </a:pPr>
            <a:r>
              <a:rPr lang="en-US" sz="3200" b="1" dirty="0">
                <a:latin typeface="Nunito" pitchFamily="2" charset="0"/>
              </a:rPr>
              <a:t>What are the Limitations of Existing Leading Brands?</a:t>
            </a:r>
          </a:p>
          <a:p>
            <a:pPr marL="457200" indent="-457200">
              <a:buClr>
                <a:schemeClr val="accent2"/>
              </a:buClr>
              <a:buFont typeface="Arial" panose="020B0604020202020204" pitchFamily="34" charset="0"/>
              <a:buChar char="•"/>
            </a:pPr>
            <a:r>
              <a:rPr lang="en-US" sz="3200" b="1" dirty="0">
                <a:latin typeface="Nunito" pitchFamily="2" charset="0"/>
              </a:rPr>
              <a:t>What Features Should Homeowners Demand and Watch For?</a:t>
            </a:r>
          </a:p>
          <a:p>
            <a:pPr marL="457200" indent="-457200">
              <a:buClr>
                <a:schemeClr val="accent2"/>
              </a:buClr>
              <a:buFont typeface="Arial" panose="020B0604020202020204" pitchFamily="34" charset="0"/>
              <a:buChar char="•"/>
            </a:pPr>
            <a:r>
              <a:rPr lang="en-US" sz="3200" b="1" dirty="0">
                <a:latin typeface="Nunito" pitchFamily="2" charset="0"/>
              </a:rPr>
              <a:t>Why Specifically Ask for </a:t>
            </a:r>
            <a:r>
              <a:rPr lang="en-US" sz="3200" b="1" dirty="0" err="1">
                <a:latin typeface="Nunito" pitchFamily="2" charset="0"/>
              </a:rPr>
              <a:t>Sparq</a:t>
            </a:r>
            <a:r>
              <a:rPr lang="en-US" sz="3200" b="1" dirty="0">
                <a:latin typeface="Nunito" pitchFamily="2" charset="0"/>
              </a:rPr>
              <a:t> Products?  </a:t>
            </a:r>
            <a:endParaRPr lang="en-US" sz="2600" b="1" dirty="0">
              <a:latin typeface="Nunito" pitchFamily="2" charset="0"/>
            </a:endParaRPr>
          </a:p>
        </p:txBody>
      </p:sp>
    </p:spTree>
    <p:extLst>
      <p:ext uri="{BB962C8B-B14F-4D97-AF65-F5344CB8AC3E}">
        <p14:creationId xmlns:p14="http://schemas.microsoft.com/office/powerpoint/2010/main" val="3772625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1CCC1-9741-6A97-9E1C-ED4F2E8E887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9D7AF02-A9CB-A10A-4930-5EEF26AB2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1914"/>
            <a:ext cx="12192000" cy="6858000"/>
          </a:xfrm>
          <a:prstGeom prst="rect">
            <a:avLst/>
          </a:prstGeom>
        </p:spPr>
      </p:pic>
      <p:sp>
        <p:nvSpPr>
          <p:cNvPr id="11" name="Title 8">
            <a:extLst>
              <a:ext uri="{FF2B5EF4-FFF2-40B4-BE49-F238E27FC236}">
                <a16:creationId xmlns:a16="http://schemas.microsoft.com/office/drawing/2014/main" id="{52874E8F-B35B-9348-92C1-8C26E99C4AFC}"/>
              </a:ext>
            </a:extLst>
          </p:cNvPr>
          <p:cNvSpPr txBox="1">
            <a:spLocks/>
          </p:cNvSpPr>
          <p:nvPr/>
        </p:nvSpPr>
        <p:spPr>
          <a:xfrm>
            <a:off x="939888" y="1524000"/>
            <a:ext cx="10312224" cy="1341116"/>
          </a:xfrm>
          <a:prstGeom prst="rect">
            <a:avLst/>
          </a:prstGeom>
        </p:spPr>
        <p:txBody>
          <a:bodyPr vert="horz" lIns="82918" tIns="41459" rIns="82918" bIns="41459" rtlCol="0" anchor="ctr">
            <a:normAutofit/>
          </a:bodyPr>
          <a:lstStyle>
            <a:lvl1pPr algn="l" defTabSz="1008400" rtl="0" eaLnBrk="1" latinLnBrk="0" hangingPunct="1">
              <a:lnSpc>
                <a:spcPct val="90000"/>
              </a:lnSpc>
              <a:spcBef>
                <a:spcPct val="0"/>
              </a:spcBef>
              <a:buNone/>
              <a:defRPr sz="4852" kern="1200">
                <a:solidFill>
                  <a:schemeClr val="tx1"/>
                </a:solidFill>
                <a:latin typeface="+mj-lt"/>
                <a:ea typeface="+mj-ea"/>
                <a:cs typeface="+mj-cs"/>
              </a:defRPr>
            </a:lvl1pPr>
          </a:lstStyle>
          <a:p>
            <a:pPr marL="457200" indent="-457200" algn="ctr">
              <a:buClr>
                <a:schemeClr val="accent2"/>
              </a:buClr>
              <a:buFont typeface="Arial" panose="020B0604020202020204" pitchFamily="34" charset="0"/>
              <a:buChar char="•"/>
            </a:pPr>
            <a:r>
              <a:rPr lang="en-US" sz="4200" b="1" cap="all" dirty="0">
                <a:solidFill>
                  <a:schemeClr val="bg1"/>
                </a:solidFill>
              </a:rPr>
              <a:t>What are the Limitations of Existing Leading Brands? </a:t>
            </a:r>
          </a:p>
        </p:txBody>
      </p:sp>
      <p:pic>
        <p:nvPicPr>
          <p:cNvPr id="12" name="Picture 11" descr="sparq_logo_neg_cmyk.eps">
            <a:extLst>
              <a:ext uri="{FF2B5EF4-FFF2-40B4-BE49-F238E27FC236}">
                <a16:creationId xmlns:a16="http://schemas.microsoft.com/office/drawing/2014/main" id="{E400B831-8266-F13D-6796-190A61893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619" y="4813100"/>
            <a:ext cx="1393722" cy="953599"/>
          </a:xfrm>
          <a:prstGeom prst="rect">
            <a:avLst/>
          </a:prstGeom>
        </p:spPr>
      </p:pic>
    </p:spTree>
    <p:extLst>
      <p:ext uri="{BB962C8B-B14F-4D97-AF65-F5344CB8AC3E}">
        <p14:creationId xmlns:p14="http://schemas.microsoft.com/office/powerpoint/2010/main" val="36439427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Rectangle 372">
            <a:extLst>
              <a:ext uri="{FF2B5EF4-FFF2-40B4-BE49-F238E27FC236}">
                <a16:creationId xmlns:a16="http://schemas.microsoft.com/office/drawing/2014/main" id="{CBC29676-A18D-4007-B482-CB8E123ACEB8}"/>
              </a:ext>
            </a:extLst>
          </p:cNvPr>
          <p:cNvSpPr/>
          <p:nvPr/>
        </p:nvSpPr>
        <p:spPr>
          <a:xfrm>
            <a:off x="199070" y="5487940"/>
            <a:ext cx="6672215" cy="11741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itle 3">
            <a:extLst>
              <a:ext uri="{FF2B5EF4-FFF2-40B4-BE49-F238E27FC236}">
                <a16:creationId xmlns:a16="http://schemas.microsoft.com/office/drawing/2014/main" id="{9D08D7AD-D973-4A45-9812-FCDA8A1F8429}"/>
              </a:ext>
            </a:extLst>
          </p:cNvPr>
          <p:cNvSpPr>
            <a:spLocks noGrp="1"/>
          </p:cNvSpPr>
          <p:nvPr>
            <p:ph type="title"/>
          </p:nvPr>
        </p:nvSpPr>
        <p:spPr>
          <a:xfrm>
            <a:off x="304799" y="221162"/>
            <a:ext cx="11582401" cy="400957"/>
          </a:xfrm>
        </p:spPr>
        <p:txBody>
          <a:bodyPr/>
          <a:lstStyle/>
          <a:p>
            <a:r>
              <a:rPr lang="en-US" dirty="0"/>
              <a:t>Traditional String Inverters</a:t>
            </a:r>
          </a:p>
        </p:txBody>
      </p:sp>
      <p:sp>
        <p:nvSpPr>
          <p:cNvPr id="6" name="Isosceles Triangle 5">
            <a:extLst>
              <a:ext uri="{FF2B5EF4-FFF2-40B4-BE49-F238E27FC236}">
                <a16:creationId xmlns:a16="http://schemas.microsoft.com/office/drawing/2014/main" id="{5449C1B9-D630-42EC-BD82-059DF3455D2E}"/>
              </a:ext>
            </a:extLst>
          </p:cNvPr>
          <p:cNvSpPr/>
          <p:nvPr/>
        </p:nvSpPr>
        <p:spPr>
          <a:xfrm rot="5400000">
            <a:off x="6166884" y="3104942"/>
            <a:ext cx="1148833" cy="42011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20B11763-9C8F-4DE5-BB42-C3034BE348B7}"/>
              </a:ext>
            </a:extLst>
          </p:cNvPr>
          <p:cNvSpPr/>
          <p:nvPr/>
        </p:nvSpPr>
        <p:spPr>
          <a:xfrm>
            <a:off x="304801" y="2207911"/>
            <a:ext cx="5848143" cy="300601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E7DDACC-C7C8-49B5-B923-10DDE77446BD}"/>
              </a:ext>
            </a:extLst>
          </p:cNvPr>
          <p:cNvGrpSpPr/>
          <p:nvPr/>
        </p:nvGrpSpPr>
        <p:grpSpPr>
          <a:xfrm>
            <a:off x="534282" y="1909369"/>
            <a:ext cx="6076830" cy="3124059"/>
            <a:chOff x="360798" y="3579550"/>
            <a:chExt cx="5983863" cy="2493783"/>
          </a:xfrm>
        </p:grpSpPr>
        <p:pic>
          <p:nvPicPr>
            <p:cNvPr id="19" name="Picture 4">
              <a:extLst>
                <a:ext uri="{FF2B5EF4-FFF2-40B4-BE49-F238E27FC236}">
                  <a16:creationId xmlns:a16="http://schemas.microsoft.com/office/drawing/2014/main" id="{D371D365-2637-4678-B6C8-1B757CDBE126}"/>
                </a:ext>
              </a:extLst>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5980716" y="3941382"/>
              <a:ext cx="363945" cy="656497"/>
            </a:xfrm>
            <a:prstGeom prst="rect">
              <a:avLst/>
            </a:prstGeom>
            <a:noFill/>
            <a:ln w="9525">
              <a:noFill/>
              <a:miter lim="800000"/>
            </a:ln>
          </p:spPr>
        </p:pic>
        <p:sp>
          <p:nvSpPr>
            <p:cNvPr id="20" name="Right Arrow 177">
              <a:extLst>
                <a:ext uri="{FF2B5EF4-FFF2-40B4-BE49-F238E27FC236}">
                  <a16:creationId xmlns:a16="http://schemas.microsoft.com/office/drawing/2014/main" id="{930830AB-C815-454B-AD13-88D202B35AE7}"/>
                </a:ext>
              </a:extLst>
            </p:cNvPr>
            <p:cNvSpPr/>
            <p:nvPr/>
          </p:nvSpPr>
          <p:spPr>
            <a:xfrm>
              <a:off x="5520002" y="4187770"/>
              <a:ext cx="605028" cy="16806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CA9295C-60FC-4AEA-BCE9-6790C5ACE94A}"/>
                </a:ext>
              </a:extLst>
            </p:cNvPr>
            <p:cNvCxnSpPr/>
            <p:nvPr/>
          </p:nvCxnSpPr>
          <p:spPr>
            <a:xfrm flipH="1">
              <a:off x="4207251" y="5580692"/>
              <a:ext cx="0" cy="1155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BD3521-6035-4F5F-9DEB-535BBD3D38C4}"/>
                </a:ext>
              </a:extLst>
            </p:cNvPr>
            <p:cNvCxnSpPr/>
            <p:nvPr/>
          </p:nvCxnSpPr>
          <p:spPr>
            <a:xfrm flipH="1">
              <a:off x="4212502" y="3608850"/>
              <a:ext cx="0" cy="1155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EA1EC6-9C8B-4F49-B314-75AF4C309F4E}"/>
                </a:ext>
              </a:extLst>
            </p:cNvPr>
            <p:cNvCxnSpPr/>
            <p:nvPr/>
          </p:nvCxnSpPr>
          <p:spPr>
            <a:xfrm flipH="1">
              <a:off x="4503992" y="3611475"/>
              <a:ext cx="0" cy="5949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F6C520-ECB4-4416-A292-C885D6A63DFB}"/>
                </a:ext>
              </a:extLst>
            </p:cNvPr>
            <p:cNvCxnSpPr/>
            <p:nvPr/>
          </p:nvCxnSpPr>
          <p:spPr>
            <a:xfrm flipH="1">
              <a:off x="4207251" y="3611475"/>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551958-0B0A-4D0A-9E71-7EA2D260D227}"/>
                </a:ext>
              </a:extLst>
            </p:cNvPr>
            <p:cNvCxnSpPr/>
            <p:nvPr/>
          </p:nvCxnSpPr>
          <p:spPr>
            <a:xfrm flipH="1">
              <a:off x="4498210" y="4207592"/>
              <a:ext cx="54935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377BA9-0998-4926-BB18-D3DFC0F894FC}"/>
                </a:ext>
              </a:extLst>
            </p:cNvPr>
            <p:cNvCxnSpPr/>
            <p:nvPr/>
          </p:nvCxnSpPr>
          <p:spPr>
            <a:xfrm flipH="1" flipV="1">
              <a:off x="4196251" y="5577905"/>
              <a:ext cx="284712" cy="5573"/>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7" name="Picture 3" descr="\\ADITYA-ZENBOOK\Users\Aditya\Documents\Sparq Solutions\Investor Presentation\Backup\String Inverter.png">
              <a:extLst>
                <a:ext uri="{FF2B5EF4-FFF2-40B4-BE49-F238E27FC236}">
                  <a16:creationId xmlns:a16="http://schemas.microsoft.com/office/drawing/2014/main" id="{73FA8634-D638-4567-A273-D152539A68BF}"/>
                </a:ext>
              </a:extLst>
            </p:cNvPr>
            <p:cNvPicPr>
              <a:picLocks noChangeAspect="1" noChangeArrowheads="1"/>
            </p:cNvPicPr>
            <p:nvPr/>
          </p:nvPicPr>
          <p:blipFill>
            <a:blip r:embed="rId6"/>
            <a:stretch>
              <a:fillRect/>
            </a:stretch>
          </p:blipFill>
          <p:spPr bwMode="auto">
            <a:xfrm>
              <a:off x="4801965" y="3863570"/>
              <a:ext cx="1165939" cy="865728"/>
            </a:xfrm>
            <a:prstGeom prst="rect">
              <a:avLst/>
            </a:prstGeom>
            <a:noFill/>
          </p:spPr>
        </p:pic>
        <p:sp>
          <p:nvSpPr>
            <p:cNvPr id="28" name="TextBox 27">
              <a:extLst>
                <a:ext uri="{FF2B5EF4-FFF2-40B4-BE49-F238E27FC236}">
                  <a16:creationId xmlns:a16="http://schemas.microsoft.com/office/drawing/2014/main" id="{BFA37752-FF56-496D-A007-E86E8EC40F43}"/>
                </a:ext>
              </a:extLst>
            </p:cNvPr>
            <p:cNvSpPr txBox="1"/>
            <p:nvPr/>
          </p:nvSpPr>
          <p:spPr>
            <a:xfrm>
              <a:off x="5604031" y="4015625"/>
              <a:ext cx="420158" cy="254556"/>
            </a:xfrm>
            <a:prstGeom prst="rect">
              <a:avLst/>
            </a:prstGeom>
            <a:noFill/>
          </p:spPr>
          <p:txBody>
            <a:bodyPr wrap="square" rtlCol="0">
              <a:spAutoFit/>
            </a:bodyPr>
            <a:lstStyle/>
            <a:p>
              <a:pPr algn="ctr"/>
              <a:r>
                <a:rPr lang="en-US" sz="1000" b="1"/>
                <a:t>AC</a:t>
              </a:r>
            </a:p>
          </p:txBody>
        </p:sp>
        <p:sp>
          <p:nvSpPr>
            <p:cNvPr id="29" name="TextBox 28">
              <a:extLst>
                <a:ext uri="{FF2B5EF4-FFF2-40B4-BE49-F238E27FC236}">
                  <a16:creationId xmlns:a16="http://schemas.microsoft.com/office/drawing/2014/main" id="{CAF9C08D-AEA6-4340-9481-1227DD5DBAC3}"/>
                </a:ext>
              </a:extLst>
            </p:cNvPr>
            <p:cNvSpPr txBox="1"/>
            <p:nvPr/>
          </p:nvSpPr>
          <p:spPr>
            <a:xfrm>
              <a:off x="4423507" y="4346874"/>
              <a:ext cx="682044" cy="407291"/>
            </a:xfrm>
            <a:prstGeom prst="rect">
              <a:avLst/>
            </a:prstGeom>
            <a:noFill/>
          </p:spPr>
          <p:txBody>
            <a:bodyPr wrap="square" rtlCol="0">
              <a:spAutoFit/>
            </a:bodyPr>
            <a:lstStyle/>
            <a:p>
              <a:pPr algn="ctr"/>
              <a:r>
                <a:rPr lang="en-US" sz="1000" b="1"/>
                <a:t>600+V DC</a:t>
              </a:r>
            </a:p>
          </p:txBody>
        </p:sp>
        <p:grpSp>
          <p:nvGrpSpPr>
            <p:cNvPr id="30" name="Group 29">
              <a:extLst>
                <a:ext uri="{FF2B5EF4-FFF2-40B4-BE49-F238E27FC236}">
                  <a16:creationId xmlns:a16="http://schemas.microsoft.com/office/drawing/2014/main" id="{6384B33B-BF73-4258-9E4B-6DF03FE07182}"/>
                </a:ext>
              </a:extLst>
            </p:cNvPr>
            <p:cNvGrpSpPr/>
            <p:nvPr/>
          </p:nvGrpSpPr>
          <p:grpSpPr>
            <a:xfrm>
              <a:off x="391651" y="3579550"/>
              <a:ext cx="3927333" cy="1212359"/>
              <a:chOff x="391651" y="3579550"/>
              <a:chExt cx="3927333" cy="1212359"/>
            </a:xfrm>
          </p:grpSpPr>
          <p:grpSp>
            <p:nvGrpSpPr>
              <p:cNvPr id="93" name="Group 92">
                <a:extLst>
                  <a:ext uri="{FF2B5EF4-FFF2-40B4-BE49-F238E27FC236}">
                    <a16:creationId xmlns:a16="http://schemas.microsoft.com/office/drawing/2014/main" id="{ABB23D69-7397-4598-A700-6E5BC4DCE629}"/>
                  </a:ext>
                </a:extLst>
              </p:cNvPr>
              <p:cNvGrpSpPr/>
              <p:nvPr/>
            </p:nvGrpSpPr>
            <p:grpSpPr>
              <a:xfrm>
                <a:off x="2800083" y="4321421"/>
                <a:ext cx="524358" cy="115540"/>
                <a:chOff x="1109658" y="1626391"/>
                <a:chExt cx="475488" cy="104772"/>
              </a:xfrm>
            </p:grpSpPr>
            <p:cxnSp>
              <p:nvCxnSpPr>
                <p:cNvPr id="148" name="Straight Connector 147">
                  <a:extLst>
                    <a:ext uri="{FF2B5EF4-FFF2-40B4-BE49-F238E27FC236}">
                      <a16:creationId xmlns:a16="http://schemas.microsoft.com/office/drawing/2014/main" id="{ABFC12E7-60A4-4513-8521-240FB92E6F6D}"/>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FEDC00F-FAF8-4EE2-B57F-2BB8549312CF}"/>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6B5D04C-7D3E-4369-8DBA-35E64E5514D5}"/>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362B466F-D972-4651-AEEB-68C4E61206FB}"/>
                  </a:ext>
                </a:extLst>
              </p:cNvPr>
              <p:cNvGrpSpPr/>
              <p:nvPr/>
            </p:nvGrpSpPr>
            <p:grpSpPr>
              <a:xfrm>
                <a:off x="3473079" y="4307113"/>
                <a:ext cx="524358" cy="115540"/>
                <a:chOff x="1774029" y="1626391"/>
                <a:chExt cx="475488" cy="104772"/>
              </a:xfrm>
            </p:grpSpPr>
            <p:cxnSp>
              <p:nvCxnSpPr>
                <p:cNvPr id="145" name="Straight Connector 144">
                  <a:extLst>
                    <a:ext uri="{FF2B5EF4-FFF2-40B4-BE49-F238E27FC236}">
                      <a16:creationId xmlns:a16="http://schemas.microsoft.com/office/drawing/2014/main" id="{D29AED99-EAAB-4428-843B-19C6EA5F8492}"/>
                    </a:ext>
                  </a:extLst>
                </p:cNvPr>
                <p:cNvCxnSpPr/>
                <p:nvPr/>
              </p:nvCxnSpPr>
              <p:spPr>
                <a:xfrm flipH="1">
                  <a:off x="1778791"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AF963DD-DC9D-46FC-9FC8-DB450CF6B68F}"/>
                    </a:ext>
                  </a:extLst>
                </p:cNvPr>
                <p:cNvCxnSpPr/>
                <p:nvPr/>
              </p:nvCxnSpPr>
              <p:spPr>
                <a:xfrm flipH="1">
                  <a:off x="2245515"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7D96B3C-325A-4722-A143-F91B4B1FD24E}"/>
                    </a:ext>
                  </a:extLst>
                </p:cNvPr>
                <p:cNvCxnSpPr/>
                <p:nvPr/>
              </p:nvCxnSpPr>
              <p:spPr>
                <a:xfrm>
                  <a:off x="1774029"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95" name="Picture 2">
                <a:extLst>
                  <a:ext uri="{FF2B5EF4-FFF2-40B4-BE49-F238E27FC236}">
                    <a16:creationId xmlns:a16="http://schemas.microsoft.com/office/drawing/2014/main" id="{1C798A90-91C4-49CB-991A-35FF694D9F65}"/>
                  </a:ext>
                </a:extLst>
              </p:cNvPr>
              <p:cNvPicPr>
                <a:picLocks noChangeAspect="1" noChangeArrowheads="1"/>
              </p:cNvPicPr>
              <p:nvPr/>
            </p:nvPicPr>
            <p:blipFill>
              <a:blip r:embed="rId7"/>
              <a:stretch>
                <a:fillRect/>
              </a:stretch>
            </p:blipFill>
            <p:spPr bwMode="auto">
              <a:xfrm rot="16200000">
                <a:off x="632875" y="3612612"/>
                <a:ext cx="383564" cy="588222"/>
              </a:xfrm>
              <a:prstGeom prst="rect">
                <a:avLst/>
              </a:prstGeom>
              <a:noFill/>
              <a:ln w="9525">
                <a:noFill/>
                <a:miter lim="800000"/>
              </a:ln>
            </p:spPr>
          </p:pic>
          <p:pic>
            <p:nvPicPr>
              <p:cNvPr id="96" name="Picture 2">
                <a:extLst>
                  <a:ext uri="{FF2B5EF4-FFF2-40B4-BE49-F238E27FC236}">
                    <a16:creationId xmlns:a16="http://schemas.microsoft.com/office/drawing/2014/main" id="{12915BDE-48A8-4341-B451-9537EE9DE9C6}"/>
                  </a:ext>
                </a:extLst>
              </p:cNvPr>
              <p:cNvPicPr>
                <a:picLocks noChangeAspect="1" noChangeArrowheads="1"/>
              </p:cNvPicPr>
              <p:nvPr/>
            </p:nvPicPr>
            <p:blipFill>
              <a:blip r:embed="rId7"/>
              <a:stretch>
                <a:fillRect/>
              </a:stretch>
            </p:blipFill>
            <p:spPr bwMode="auto">
              <a:xfrm rot="16200000">
                <a:off x="1912962" y="3612612"/>
                <a:ext cx="383564" cy="588222"/>
              </a:xfrm>
              <a:prstGeom prst="rect">
                <a:avLst/>
              </a:prstGeom>
              <a:noFill/>
              <a:ln w="9525">
                <a:noFill/>
                <a:miter lim="800000"/>
              </a:ln>
            </p:spPr>
          </p:pic>
          <p:pic>
            <p:nvPicPr>
              <p:cNvPr id="97" name="Picture 2">
                <a:extLst>
                  <a:ext uri="{FF2B5EF4-FFF2-40B4-BE49-F238E27FC236}">
                    <a16:creationId xmlns:a16="http://schemas.microsoft.com/office/drawing/2014/main" id="{0E3A39F8-307A-46F5-87B5-B69BABD0A735}"/>
                  </a:ext>
                </a:extLst>
              </p:cNvPr>
              <p:cNvPicPr>
                <a:picLocks noChangeAspect="1" noChangeArrowheads="1"/>
              </p:cNvPicPr>
              <p:nvPr/>
            </p:nvPicPr>
            <p:blipFill>
              <a:blip r:embed="rId7"/>
              <a:stretch>
                <a:fillRect/>
              </a:stretch>
            </p:blipFill>
            <p:spPr bwMode="auto">
              <a:xfrm rot="16200000">
                <a:off x="2553005" y="3612612"/>
                <a:ext cx="383564" cy="588222"/>
              </a:xfrm>
              <a:prstGeom prst="rect">
                <a:avLst/>
              </a:prstGeom>
              <a:noFill/>
              <a:ln w="9525">
                <a:noFill/>
                <a:miter lim="800000"/>
              </a:ln>
            </p:spPr>
          </p:pic>
          <p:pic>
            <p:nvPicPr>
              <p:cNvPr id="98" name="Picture 2">
                <a:extLst>
                  <a:ext uri="{FF2B5EF4-FFF2-40B4-BE49-F238E27FC236}">
                    <a16:creationId xmlns:a16="http://schemas.microsoft.com/office/drawing/2014/main" id="{AEF4F5EC-1BE9-48F2-B991-03EA651C0D1B}"/>
                  </a:ext>
                </a:extLst>
              </p:cNvPr>
              <p:cNvPicPr>
                <a:picLocks noChangeAspect="1" noChangeArrowheads="1"/>
              </p:cNvPicPr>
              <p:nvPr/>
            </p:nvPicPr>
            <p:blipFill>
              <a:blip r:embed="rId7"/>
              <a:stretch>
                <a:fillRect/>
              </a:stretch>
            </p:blipFill>
            <p:spPr bwMode="auto">
              <a:xfrm rot="16200000">
                <a:off x="632875" y="4306016"/>
                <a:ext cx="383564" cy="588222"/>
              </a:xfrm>
              <a:prstGeom prst="rect">
                <a:avLst/>
              </a:prstGeom>
              <a:noFill/>
              <a:ln w="9525">
                <a:noFill/>
                <a:miter lim="800000"/>
              </a:ln>
            </p:spPr>
          </p:pic>
          <p:pic>
            <p:nvPicPr>
              <p:cNvPr id="99" name="Picture 2">
                <a:extLst>
                  <a:ext uri="{FF2B5EF4-FFF2-40B4-BE49-F238E27FC236}">
                    <a16:creationId xmlns:a16="http://schemas.microsoft.com/office/drawing/2014/main" id="{D8290B36-C1D7-4434-8DF1-2BDDE2583294}"/>
                  </a:ext>
                </a:extLst>
              </p:cNvPr>
              <p:cNvPicPr>
                <a:picLocks noChangeAspect="1" noChangeArrowheads="1"/>
              </p:cNvPicPr>
              <p:nvPr/>
            </p:nvPicPr>
            <p:blipFill>
              <a:blip r:embed="rId7"/>
              <a:stretch>
                <a:fillRect/>
              </a:stretch>
            </p:blipFill>
            <p:spPr bwMode="auto">
              <a:xfrm rot="16200000">
                <a:off x="1912962" y="4306016"/>
                <a:ext cx="383564" cy="588222"/>
              </a:xfrm>
              <a:prstGeom prst="rect">
                <a:avLst/>
              </a:prstGeom>
              <a:noFill/>
              <a:ln w="9525">
                <a:noFill/>
                <a:miter lim="800000"/>
              </a:ln>
            </p:spPr>
          </p:pic>
          <p:pic>
            <p:nvPicPr>
              <p:cNvPr id="100" name="Picture 2">
                <a:extLst>
                  <a:ext uri="{FF2B5EF4-FFF2-40B4-BE49-F238E27FC236}">
                    <a16:creationId xmlns:a16="http://schemas.microsoft.com/office/drawing/2014/main" id="{4546AA07-6480-4B9B-8D7C-A3C3EF53E723}"/>
                  </a:ext>
                </a:extLst>
              </p:cNvPr>
              <p:cNvPicPr>
                <a:picLocks noChangeAspect="1" noChangeArrowheads="1"/>
              </p:cNvPicPr>
              <p:nvPr/>
            </p:nvPicPr>
            <p:blipFill>
              <a:blip r:embed="rId7"/>
              <a:stretch>
                <a:fillRect/>
              </a:stretch>
            </p:blipFill>
            <p:spPr bwMode="auto">
              <a:xfrm rot="16200000">
                <a:off x="2553005" y="4306016"/>
                <a:ext cx="383564" cy="588222"/>
              </a:xfrm>
              <a:prstGeom prst="rect">
                <a:avLst/>
              </a:prstGeom>
              <a:noFill/>
              <a:ln w="9525">
                <a:noFill/>
                <a:miter lim="800000"/>
              </a:ln>
            </p:spPr>
          </p:pic>
          <p:pic>
            <p:nvPicPr>
              <p:cNvPr id="101" name="Picture 2">
                <a:extLst>
                  <a:ext uri="{FF2B5EF4-FFF2-40B4-BE49-F238E27FC236}">
                    <a16:creationId xmlns:a16="http://schemas.microsoft.com/office/drawing/2014/main" id="{A2FE1CFE-39EB-47F7-98AF-43490E10B7BE}"/>
                  </a:ext>
                </a:extLst>
              </p:cNvPr>
              <p:cNvPicPr>
                <a:picLocks noChangeAspect="1" noChangeArrowheads="1"/>
              </p:cNvPicPr>
              <p:nvPr/>
            </p:nvPicPr>
            <p:blipFill>
              <a:blip r:embed="rId7"/>
              <a:stretch>
                <a:fillRect/>
              </a:stretch>
            </p:blipFill>
            <p:spPr bwMode="auto">
              <a:xfrm rot="16200000">
                <a:off x="1283851" y="3606447"/>
                <a:ext cx="383564" cy="588222"/>
              </a:xfrm>
              <a:prstGeom prst="rect">
                <a:avLst/>
              </a:prstGeom>
              <a:noFill/>
              <a:ln w="9525">
                <a:noFill/>
                <a:miter lim="800000"/>
              </a:ln>
            </p:spPr>
          </p:pic>
          <p:pic>
            <p:nvPicPr>
              <p:cNvPr id="102" name="Picture 2">
                <a:extLst>
                  <a:ext uri="{FF2B5EF4-FFF2-40B4-BE49-F238E27FC236}">
                    <a16:creationId xmlns:a16="http://schemas.microsoft.com/office/drawing/2014/main" id="{E8610018-6A89-4971-A7C7-39CE973A9449}"/>
                  </a:ext>
                </a:extLst>
              </p:cNvPr>
              <p:cNvPicPr>
                <a:picLocks noChangeAspect="1" noChangeArrowheads="1"/>
              </p:cNvPicPr>
              <p:nvPr/>
            </p:nvPicPr>
            <p:blipFill>
              <a:blip r:embed="rId7"/>
              <a:stretch>
                <a:fillRect/>
              </a:stretch>
            </p:blipFill>
            <p:spPr bwMode="auto">
              <a:xfrm rot="16200000">
                <a:off x="1272918" y="4306016"/>
                <a:ext cx="383564" cy="588222"/>
              </a:xfrm>
              <a:prstGeom prst="rect">
                <a:avLst/>
              </a:prstGeom>
              <a:noFill/>
              <a:ln w="9525">
                <a:noFill/>
                <a:miter lim="800000"/>
              </a:ln>
            </p:spPr>
          </p:pic>
          <p:pic>
            <p:nvPicPr>
              <p:cNvPr id="103" name="Picture 2">
                <a:extLst>
                  <a:ext uri="{FF2B5EF4-FFF2-40B4-BE49-F238E27FC236}">
                    <a16:creationId xmlns:a16="http://schemas.microsoft.com/office/drawing/2014/main" id="{4BA4D0F6-8EA9-4C54-ADC3-7FF581373D8C}"/>
                  </a:ext>
                </a:extLst>
              </p:cNvPr>
              <p:cNvPicPr>
                <a:picLocks noChangeAspect="1" noChangeArrowheads="1"/>
              </p:cNvPicPr>
              <p:nvPr/>
            </p:nvPicPr>
            <p:blipFill>
              <a:blip r:embed="rId7"/>
              <a:stretch>
                <a:fillRect/>
              </a:stretch>
            </p:blipFill>
            <p:spPr bwMode="auto">
              <a:xfrm rot="16200000">
                <a:off x="3193049" y="3612612"/>
                <a:ext cx="383564" cy="588222"/>
              </a:xfrm>
              <a:prstGeom prst="rect">
                <a:avLst/>
              </a:prstGeom>
              <a:noFill/>
              <a:ln w="9525">
                <a:noFill/>
                <a:miter lim="800000"/>
              </a:ln>
            </p:spPr>
          </p:pic>
          <p:pic>
            <p:nvPicPr>
              <p:cNvPr id="104" name="Picture 2">
                <a:extLst>
                  <a:ext uri="{FF2B5EF4-FFF2-40B4-BE49-F238E27FC236}">
                    <a16:creationId xmlns:a16="http://schemas.microsoft.com/office/drawing/2014/main" id="{3E45038F-F2AC-401B-B526-C51FE3C07EF9}"/>
                  </a:ext>
                </a:extLst>
              </p:cNvPr>
              <p:cNvPicPr>
                <a:picLocks noChangeAspect="1" noChangeArrowheads="1"/>
              </p:cNvPicPr>
              <p:nvPr/>
            </p:nvPicPr>
            <p:blipFill>
              <a:blip r:embed="rId7"/>
              <a:stretch>
                <a:fillRect/>
              </a:stretch>
            </p:blipFill>
            <p:spPr bwMode="auto">
              <a:xfrm rot="16200000">
                <a:off x="3833091" y="3612612"/>
                <a:ext cx="383564" cy="588222"/>
              </a:xfrm>
              <a:prstGeom prst="rect">
                <a:avLst/>
              </a:prstGeom>
              <a:noFill/>
              <a:ln w="9525">
                <a:noFill/>
                <a:miter lim="800000"/>
              </a:ln>
            </p:spPr>
          </p:pic>
          <p:pic>
            <p:nvPicPr>
              <p:cNvPr id="105" name="Picture 2">
                <a:extLst>
                  <a:ext uri="{FF2B5EF4-FFF2-40B4-BE49-F238E27FC236}">
                    <a16:creationId xmlns:a16="http://schemas.microsoft.com/office/drawing/2014/main" id="{FD923DD6-4749-4D5F-9C19-829C7F16D866}"/>
                  </a:ext>
                </a:extLst>
              </p:cNvPr>
              <p:cNvPicPr>
                <a:picLocks noChangeAspect="1" noChangeArrowheads="1"/>
              </p:cNvPicPr>
              <p:nvPr/>
            </p:nvPicPr>
            <p:blipFill>
              <a:blip r:embed="rId7"/>
              <a:stretch>
                <a:fillRect/>
              </a:stretch>
            </p:blipFill>
            <p:spPr bwMode="auto">
              <a:xfrm rot="16200000">
                <a:off x="3193049" y="4306016"/>
                <a:ext cx="383564" cy="588222"/>
              </a:xfrm>
              <a:prstGeom prst="rect">
                <a:avLst/>
              </a:prstGeom>
              <a:noFill/>
              <a:ln w="9525">
                <a:noFill/>
                <a:miter lim="800000"/>
              </a:ln>
            </p:spPr>
          </p:pic>
          <p:pic>
            <p:nvPicPr>
              <p:cNvPr id="106" name="Picture 2">
                <a:extLst>
                  <a:ext uri="{FF2B5EF4-FFF2-40B4-BE49-F238E27FC236}">
                    <a16:creationId xmlns:a16="http://schemas.microsoft.com/office/drawing/2014/main" id="{E5331E0A-6A84-403C-A8BA-0902BDB02C27}"/>
                  </a:ext>
                </a:extLst>
              </p:cNvPr>
              <p:cNvPicPr>
                <a:picLocks noChangeAspect="1" noChangeArrowheads="1"/>
              </p:cNvPicPr>
              <p:nvPr/>
            </p:nvPicPr>
            <p:blipFill>
              <a:blip r:embed="rId7"/>
              <a:stretch>
                <a:fillRect/>
              </a:stretch>
            </p:blipFill>
            <p:spPr bwMode="auto">
              <a:xfrm rot="16200000">
                <a:off x="3833091" y="4306016"/>
                <a:ext cx="383564" cy="588222"/>
              </a:xfrm>
              <a:prstGeom prst="rect">
                <a:avLst/>
              </a:prstGeom>
              <a:noFill/>
              <a:ln w="9525">
                <a:noFill/>
                <a:miter lim="800000"/>
              </a:ln>
            </p:spPr>
          </p:pic>
          <p:grpSp>
            <p:nvGrpSpPr>
              <p:cNvPr id="107" name="Group 106">
                <a:extLst>
                  <a:ext uri="{FF2B5EF4-FFF2-40B4-BE49-F238E27FC236}">
                    <a16:creationId xmlns:a16="http://schemas.microsoft.com/office/drawing/2014/main" id="{BF684C0D-BED6-42D7-A758-AFFBA3F6A97B}"/>
                  </a:ext>
                </a:extLst>
              </p:cNvPr>
              <p:cNvGrpSpPr/>
              <p:nvPr/>
            </p:nvGrpSpPr>
            <p:grpSpPr>
              <a:xfrm>
                <a:off x="1507077" y="4321421"/>
                <a:ext cx="524358" cy="115540"/>
                <a:chOff x="1109658" y="1626391"/>
                <a:chExt cx="475488" cy="104772"/>
              </a:xfrm>
            </p:grpSpPr>
            <p:cxnSp>
              <p:nvCxnSpPr>
                <p:cNvPr id="142" name="Straight Connector 141">
                  <a:extLst>
                    <a:ext uri="{FF2B5EF4-FFF2-40B4-BE49-F238E27FC236}">
                      <a16:creationId xmlns:a16="http://schemas.microsoft.com/office/drawing/2014/main" id="{8A086885-B867-46CD-BB9D-7E28FCEC8A37}"/>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6444B5-4E43-4AE8-805D-4BEEA404F016}"/>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CC4637F-A60C-4551-BCC4-A882988C792D}"/>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0A8780A2-2245-45E5-9EAB-23C7FD73BCA3}"/>
                  </a:ext>
                </a:extLst>
              </p:cNvPr>
              <p:cNvGrpSpPr/>
              <p:nvPr/>
            </p:nvGrpSpPr>
            <p:grpSpPr>
              <a:xfrm>
                <a:off x="876406" y="4332320"/>
                <a:ext cx="524358" cy="115540"/>
                <a:chOff x="1109658" y="1626391"/>
                <a:chExt cx="475488" cy="104772"/>
              </a:xfrm>
            </p:grpSpPr>
            <p:cxnSp>
              <p:nvCxnSpPr>
                <p:cNvPr id="139" name="Straight Connector 138">
                  <a:extLst>
                    <a:ext uri="{FF2B5EF4-FFF2-40B4-BE49-F238E27FC236}">
                      <a16:creationId xmlns:a16="http://schemas.microsoft.com/office/drawing/2014/main" id="{3E7609DA-6535-4A92-BE81-B9BAF00DE145}"/>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C43096E-AD90-49E3-A567-58C7AD629F48}"/>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84A8A5-653C-459D-AB09-E237A8E7F5FA}"/>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382A751-B880-433E-B0EC-13543A7C3834}"/>
                  </a:ext>
                </a:extLst>
              </p:cNvPr>
              <p:cNvGrpSpPr/>
              <p:nvPr/>
            </p:nvGrpSpPr>
            <p:grpSpPr>
              <a:xfrm>
                <a:off x="839286" y="3611369"/>
                <a:ext cx="524358" cy="115540"/>
                <a:chOff x="1109658" y="1626391"/>
                <a:chExt cx="475488" cy="104772"/>
              </a:xfrm>
            </p:grpSpPr>
            <p:cxnSp>
              <p:nvCxnSpPr>
                <p:cNvPr id="136" name="Straight Connector 135">
                  <a:extLst>
                    <a:ext uri="{FF2B5EF4-FFF2-40B4-BE49-F238E27FC236}">
                      <a16:creationId xmlns:a16="http://schemas.microsoft.com/office/drawing/2014/main" id="{5EB9D073-D6CD-4122-9398-72C53D0E78EE}"/>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2EF1E5E-B376-468C-A251-3F72AFAC822F}"/>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4B0ECE8-41E4-4D93-978A-3BADB12A328F}"/>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B466CE53-4922-45B6-8E2B-E713F31CC7CE}"/>
                  </a:ext>
                </a:extLst>
              </p:cNvPr>
              <p:cNvGrpSpPr/>
              <p:nvPr/>
            </p:nvGrpSpPr>
            <p:grpSpPr>
              <a:xfrm>
                <a:off x="2170247" y="4321421"/>
                <a:ext cx="524358" cy="115540"/>
                <a:chOff x="1109658" y="1626391"/>
                <a:chExt cx="475488" cy="104772"/>
              </a:xfrm>
            </p:grpSpPr>
            <p:cxnSp>
              <p:nvCxnSpPr>
                <p:cNvPr id="133" name="Straight Connector 132">
                  <a:extLst>
                    <a:ext uri="{FF2B5EF4-FFF2-40B4-BE49-F238E27FC236}">
                      <a16:creationId xmlns:a16="http://schemas.microsoft.com/office/drawing/2014/main" id="{98A48B57-3979-47FB-B1A0-E574943DB3D5}"/>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BAC68A3-E226-4916-938A-A72ABC9BE56A}"/>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DAD4C7-59A8-4C0C-BA69-ED06118BA8ED}"/>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11A1FB82-DC73-43E1-8458-E488BDC03CD1}"/>
                  </a:ext>
                </a:extLst>
              </p:cNvPr>
              <p:cNvGrpSpPr/>
              <p:nvPr/>
            </p:nvGrpSpPr>
            <p:grpSpPr>
              <a:xfrm>
                <a:off x="1507566" y="3602721"/>
                <a:ext cx="524358" cy="115540"/>
                <a:chOff x="1109658" y="1626391"/>
                <a:chExt cx="475488" cy="104772"/>
              </a:xfrm>
            </p:grpSpPr>
            <p:cxnSp>
              <p:nvCxnSpPr>
                <p:cNvPr id="130" name="Straight Connector 129">
                  <a:extLst>
                    <a:ext uri="{FF2B5EF4-FFF2-40B4-BE49-F238E27FC236}">
                      <a16:creationId xmlns:a16="http://schemas.microsoft.com/office/drawing/2014/main" id="{3C8DA997-2C13-4DA5-94F8-7417ED558F47}"/>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5BCEDC5-54B5-40CB-91A4-4211E113F70F}"/>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2DAC0E3-BFA8-4F2F-88FD-A16417E894EA}"/>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D477130B-74A4-4E06-A257-99F7240BF13D}"/>
                  </a:ext>
                </a:extLst>
              </p:cNvPr>
              <p:cNvGrpSpPr/>
              <p:nvPr/>
            </p:nvGrpSpPr>
            <p:grpSpPr>
              <a:xfrm>
                <a:off x="2162563" y="3599318"/>
                <a:ext cx="524358" cy="115540"/>
                <a:chOff x="1109658" y="1626391"/>
                <a:chExt cx="475488" cy="104772"/>
              </a:xfrm>
            </p:grpSpPr>
            <p:cxnSp>
              <p:nvCxnSpPr>
                <p:cNvPr id="127" name="Straight Connector 126">
                  <a:extLst>
                    <a:ext uri="{FF2B5EF4-FFF2-40B4-BE49-F238E27FC236}">
                      <a16:creationId xmlns:a16="http://schemas.microsoft.com/office/drawing/2014/main" id="{03F686D1-E812-4FAC-A04E-D9C187D89560}"/>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AF690E0-B0D6-4F4F-BC98-980594473426}"/>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14E8127-D4A0-4C40-9479-DEDA78640ADE}"/>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97FBC17-ADE0-4EE4-AE6C-13831E7F3B86}"/>
                  </a:ext>
                </a:extLst>
              </p:cNvPr>
              <p:cNvGrpSpPr/>
              <p:nvPr/>
            </p:nvGrpSpPr>
            <p:grpSpPr>
              <a:xfrm>
                <a:off x="2817608" y="3611792"/>
                <a:ext cx="524358" cy="115540"/>
                <a:chOff x="1109658" y="1626391"/>
                <a:chExt cx="475488" cy="104772"/>
              </a:xfrm>
            </p:grpSpPr>
            <p:cxnSp>
              <p:nvCxnSpPr>
                <p:cNvPr id="124" name="Straight Connector 123">
                  <a:extLst>
                    <a:ext uri="{FF2B5EF4-FFF2-40B4-BE49-F238E27FC236}">
                      <a16:creationId xmlns:a16="http://schemas.microsoft.com/office/drawing/2014/main" id="{E38713C4-2DD6-4548-BC3B-6CDE20CA5694}"/>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14C9932-78F2-4CBF-B013-80A6655A3B28}"/>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361C84C-9721-4EE9-8F42-7E351F9200CF}"/>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D978F878-9842-4BEA-950C-32ECF7A28B46}"/>
                  </a:ext>
                </a:extLst>
              </p:cNvPr>
              <p:cNvGrpSpPr/>
              <p:nvPr/>
            </p:nvGrpSpPr>
            <p:grpSpPr>
              <a:xfrm>
                <a:off x="3449354" y="3611792"/>
                <a:ext cx="524358" cy="115540"/>
                <a:chOff x="1109658" y="1626391"/>
                <a:chExt cx="475488" cy="104772"/>
              </a:xfrm>
            </p:grpSpPr>
            <p:cxnSp>
              <p:nvCxnSpPr>
                <p:cNvPr id="121" name="Straight Connector 120">
                  <a:extLst>
                    <a:ext uri="{FF2B5EF4-FFF2-40B4-BE49-F238E27FC236}">
                      <a16:creationId xmlns:a16="http://schemas.microsoft.com/office/drawing/2014/main" id="{05C54389-B541-404C-B7AC-88D8BBC3DC5A}"/>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3D04372-FCD8-41C0-A385-72D088615C62}"/>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DABD69F-DB90-4875-9354-740F1E2A10A0}"/>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375B661D-4EDC-4627-851A-C34F23333A61}"/>
                  </a:ext>
                </a:extLst>
              </p:cNvPr>
              <p:cNvGrpSpPr/>
              <p:nvPr/>
            </p:nvGrpSpPr>
            <p:grpSpPr>
              <a:xfrm>
                <a:off x="391651" y="3611112"/>
                <a:ext cx="302514" cy="845568"/>
                <a:chOff x="554567" y="1835335"/>
                <a:chExt cx="302514" cy="845568"/>
              </a:xfrm>
            </p:grpSpPr>
            <p:cxnSp>
              <p:nvCxnSpPr>
                <p:cNvPr id="117" name="Straight Connector 116">
                  <a:extLst>
                    <a:ext uri="{FF2B5EF4-FFF2-40B4-BE49-F238E27FC236}">
                      <a16:creationId xmlns:a16="http://schemas.microsoft.com/office/drawing/2014/main" id="{6ABBCBAF-F8BA-450E-9E23-C2987C0FC1BC}"/>
                    </a:ext>
                  </a:extLst>
                </p:cNvPr>
                <p:cNvCxnSpPr/>
                <p:nvPr/>
              </p:nvCxnSpPr>
              <p:spPr>
                <a:xfrm flipH="1">
                  <a:off x="854455" y="2565363"/>
                  <a:ext cx="0" cy="1155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D064DBA-69BF-4B88-B0D0-5E3638520175}"/>
                    </a:ext>
                  </a:extLst>
                </p:cNvPr>
                <p:cNvCxnSpPr/>
                <p:nvPr/>
              </p:nvCxnSpPr>
              <p:spPr>
                <a:xfrm flipH="1">
                  <a:off x="560349" y="1835335"/>
                  <a:ext cx="0" cy="7247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B145D85-1653-4D37-B36A-F2F2D471D45B}"/>
                    </a:ext>
                  </a:extLst>
                </p:cNvPr>
                <p:cNvCxnSpPr/>
                <p:nvPr/>
              </p:nvCxnSpPr>
              <p:spPr>
                <a:xfrm flipH="1">
                  <a:off x="554567" y="1835335"/>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654BE9D-FDE7-4D85-BEE2-C40E84701000}"/>
                    </a:ext>
                  </a:extLst>
                </p:cNvPr>
                <p:cNvCxnSpPr/>
                <p:nvPr/>
              </p:nvCxnSpPr>
              <p:spPr>
                <a:xfrm flipH="1">
                  <a:off x="554567" y="2565363"/>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16" name="Straight Connector 115">
                <a:extLst>
                  <a:ext uri="{FF2B5EF4-FFF2-40B4-BE49-F238E27FC236}">
                    <a16:creationId xmlns:a16="http://schemas.microsoft.com/office/drawing/2014/main" id="{E795A02F-F0E8-4DDD-96FA-8D3689BDB4E3}"/>
                  </a:ext>
                </a:extLst>
              </p:cNvPr>
              <p:cNvCxnSpPr/>
              <p:nvPr/>
            </p:nvCxnSpPr>
            <p:spPr>
              <a:xfrm flipH="1">
                <a:off x="691327" y="3579550"/>
                <a:ext cx="0" cy="13979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9A91165A-0B8B-4505-B1CD-D5A82D3D76FF}"/>
                </a:ext>
              </a:extLst>
            </p:cNvPr>
            <p:cNvGrpSpPr/>
            <p:nvPr/>
          </p:nvGrpSpPr>
          <p:grpSpPr>
            <a:xfrm>
              <a:off x="360798" y="4860974"/>
              <a:ext cx="3927333" cy="1212359"/>
              <a:chOff x="391651" y="3579550"/>
              <a:chExt cx="3927333" cy="1212359"/>
            </a:xfrm>
          </p:grpSpPr>
          <p:grpSp>
            <p:nvGrpSpPr>
              <p:cNvPr id="35" name="Group 34">
                <a:extLst>
                  <a:ext uri="{FF2B5EF4-FFF2-40B4-BE49-F238E27FC236}">
                    <a16:creationId xmlns:a16="http://schemas.microsoft.com/office/drawing/2014/main" id="{FAF9B36B-F708-4809-9AAE-CFCC99E2FCC1}"/>
                  </a:ext>
                </a:extLst>
              </p:cNvPr>
              <p:cNvGrpSpPr/>
              <p:nvPr/>
            </p:nvGrpSpPr>
            <p:grpSpPr>
              <a:xfrm>
                <a:off x="2800083" y="4321421"/>
                <a:ext cx="524358" cy="115540"/>
                <a:chOff x="1109658" y="1626391"/>
                <a:chExt cx="475488" cy="104772"/>
              </a:xfrm>
            </p:grpSpPr>
            <p:cxnSp>
              <p:nvCxnSpPr>
                <p:cNvPr id="90" name="Straight Connector 89">
                  <a:extLst>
                    <a:ext uri="{FF2B5EF4-FFF2-40B4-BE49-F238E27FC236}">
                      <a16:creationId xmlns:a16="http://schemas.microsoft.com/office/drawing/2014/main" id="{2ACAAFD1-1E68-4C31-902E-9B73AFA1336C}"/>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B70BB47-6AF3-40A0-9883-F748C2FF8FB8}"/>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3400873-BAF6-4DFB-B970-1053A9BF6A15}"/>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5BB0ABE6-7931-44C3-992A-4B4EEA964695}"/>
                  </a:ext>
                </a:extLst>
              </p:cNvPr>
              <p:cNvGrpSpPr/>
              <p:nvPr/>
            </p:nvGrpSpPr>
            <p:grpSpPr>
              <a:xfrm>
                <a:off x="3473079" y="4307113"/>
                <a:ext cx="524358" cy="115540"/>
                <a:chOff x="1774029" y="1626391"/>
                <a:chExt cx="475488" cy="104772"/>
              </a:xfrm>
            </p:grpSpPr>
            <p:cxnSp>
              <p:nvCxnSpPr>
                <p:cNvPr id="87" name="Straight Connector 86">
                  <a:extLst>
                    <a:ext uri="{FF2B5EF4-FFF2-40B4-BE49-F238E27FC236}">
                      <a16:creationId xmlns:a16="http://schemas.microsoft.com/office/drawing/2014/main" id="{E9FE669A-D87E-476B-A5D2-A2D55D6043A0}"/>
                    </a:ext>
                  </a:extLst>
                </p:cNvPr>
                <p:cNvCxnSpPr/>
                <p:nvPr/>
              </p:nvCxnSpPr>
              <p:spPr>
                <a:xfrm flipH="1">
                  <a:off x="1778791"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8F552FB-ED5F-4F6C-BA39-5F60B1B59B98}"/>
                    </a:ext>
                  </a:extLst>
                </p:cNvPr>
                <p:cNvCxnSpPr/>
                <p:nvPr/>
              </p:nvCxnSpPr>
              <p:spPr>
                <a:xfrm flipH="1">
                  <a:off x="2245515"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5EA5750-C8B1-47BD-A3EA-7225EC3467A8}"/>
                    </a:ext>
                  </a:extLst>
                </p:cNvPr>
                <p:cNvCxnSpPr/>
                <p:nvPr/>
              </p:nvCxnSpPr>
              <p:spPr>
                <a:xfrm>
                  <a:off x="1774029"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7" name="Picture 2">
                <a:extLst>
                  <a:ext uri="{FF2B5EF4-FFF2-40B4-BE49-F238E27FC236}">
                    <a16:creationId xmlns:a16="http://schemas.microsoft.com/office/drawing/2014/main" id="{06F495A8-0324-490A-9E37-BC5AFA172C39}"/>
                  </a:ext>
                </a:extLst>
              </p:cNvPr>
              <p:cNvPicPr>
                <a:picLocks noChangeAspect="1" noChangeArrowheads="1"/>
              </p:cNvPicPr>
              <p:nvPr/>
            </p:nvPicPr>
            <p:blipFill>
              <a:blip r:embed="rId7"/>
              <a:stretch>
                <a:fillRect/>
              </a:stretch>
            </p:blipFill>
            <p:spPr bwMode="auto">
              <a:xfrm rot="16200000">
                <a:off x="632875" y="3612612"/>
                <a:ext cx="383564" cy="588222"/>
              </a:xfrm>
              <a:prstGeom prst="rect">
                <a:avLst/>
              </a:prstGeom>
              <a:noFill/>
              <a:ln w="9525">
                <a:noFill/>
                <a:miter lim="800000"/>
              </a:ln>
            </p:spPr>
          </p:pic>
          <p:pic>
            <p:nvPicPr>
              <p:cNvPr id="38" name="Picture 2">
                <a:extLst>
                  <a:ext uri="{FF2B5EF4-FFF2-40B4-BE49-F238E27FC236}">
                    <a16:creationId xmlns:a16="http://schemas.microsoft.com/office/drawing/2014/main" id="{8F574382-BCFF-4EC4-B482-F69FD8432D9A}"/>
                  </a:ext>
                </a:extLst>
              </p:cNvPr>
              <p:cNvPicPr>
                <a:picLocks noChangeAspect="1" noChangeArrowheads="1"/>
              </p:cNvPicPr>
              <p:nvPr/>
            </p:nvPicPr>
            <p:blipFill>
              <a:blip r:embed="rId7"/>
              <a:stretch>
                <a:fillRect/>
              </a:stretch>
            </p:blipFill>
            <p:spPr bwMode="auto">
              <a:xfrm rot="16200000">
                <a:off x="1912962" y="3612612"/>
                <a:ext cx="383564" cy="588222"/>
              </a:xfrm>
              <a:prstGeom prst="rect">
                <a:avLst/>
              </a:prstGeom>
              <a:noFill/>
              <a:ln w="9525">
                <a:noFill/>
                <a:miter lim="800000"/>
              </a:ln>
            </p:spPr>
          </p:pic>
          <p:pic>
            <p:nvPicPr>
              <p:cNvPr id="39" name="Picture 2">
                <a:extLst>
                  <a:ext uri="{FF2B5EF4-FFF2-40B4-BE49-F238E27FC236}">
                    <a16:creationId xmlns:a16="http://schemas.microsoft.com/office/drawing/2014/main" id="{A59619EC-A62E-4641-AFB5-186AAC2A3A01}"/>
                  </a:ext>
                </a:extLst>
              </p:cNvPr>
              <p:cNvPicPr>
                <a:picLocks noChangeAspect="1" noChangeArrowheads="1"/>
              </p:cNvPicPr>
              <p:nvPr/>
            </p:nvPicPr>
            <p:blipFill>
              <a:blip r:embed="rId7"/>
              <a:stretch>
                <a:fillRect/>
              </a:stretch>
            </p:blipFill>
            <p:spPr bwMode="auto">
              <a:xfrm rot="16200000">
                <a:off x="2553005" y="3612612"/>
                <a:ext cx="383564" cy="588222"/>
              </a:xfrm>
              <a:prstGeom prst="rect">
                <a:avLst/>
              </a:prstGeom>
              <a:noFill/>
              <a:ln w="9525">
                <a:noFill/>
                <a:miter lim="800000"/>
              </a:ln>
            </p:spPr>
          </p:pic>
          <p:pic>
            <p:nvPicPr>
              <p:cNvPr id="40" name="Picture 2">
                <a:extLst>
                  <a:ext uri="{FF2B5EF4-FFF2-40B4-BE49-F238E27FC236}">
                    <a16:creationId xmlns:a16="http://schemas.microsoft.com/office/drawing/2014/main" id="{EF21E596-F8E1-4D91-B3DB-097D6047E82D}"/>
                  </a:ext>
                </a:extLst>
              </p:cNvPr>
              <p:cNvPicPr>
                <a:picLocks noChangeAspect="1" noChangeArrowheads="1"/>
              </p:cNvPicPr>
              <p:nvPr/>
            </p:nvPicPr>
            <p:blipFill>
              <a:blip r:embed="rId7"/>
              <a:stretch>
                <a:fillRect/>
              </a:stretch>
            </p:blipFill>
            <p:spPr bwMode="auto">
              <a:xfrm rot="16200000">
                <a:off x="632875" y="4306016"/>
                <a:ext cx="383564" cy="588222"/>
              </a:xfrm>
              <a:prstGeom prst="rect">
                <a:avLst/>
              </a:prstGeom>
              <a:noFill/>
              <a:ln w="9525">
                <a:noFill/>
                <a:miter lim="800000"/>
              </a:ln>
            </p:spPr>
          </p:pic>
          <p:pic>
            <p:nvPicPr>
              <p:cNvPr id="41" name="Picture 2">
                <a:extLst>
                  <a:ext uri="{FF2B5EF4-FFF2-40B4-BE49-F238E27FC236}">
                    <a16:creationId xmlns:a16="http://schemas.microsoft.com/office/drawing/2014/main" id="{17670B11-E0DB-49A8-B9FE-04C2D86ED73B}"/>
                  </a:ext>
                </a:extLst>
              </p:cNvPr>
              <p:cNvPicPr>
                <a:picLocks noChangeAspect="1" noChangeArrowheads="1"/>
              </p:cNvPicPr>
              <p:nvPr/>
            </p:nvPicPr>
            <p:blipFill>
              <a:blip r:embed="rId7"/>
              <a:stretch>
                <a:fillRect/>
              </a:stretch>
            </p:blipFill>
            <p:spPr bwMode="auto">
              <a:xfrm rot="16200000">
                <a:off x="1912962" y="4306016"/>
                <a:ext cx="383564" cy="588222"/>
              </a:xfrm>
              <a:prstGeom prst="rect">
                <a:avLst/>
              </a:prstGeom>
              <a:noFill/>
              <a:ln w="9525">
                <a:noFill/>
                <a:miter lim="800000"/>
              </a:ln>
            </p:spPr>
          </p:pic>
          <p:pic>
            <p:nvPicPr>
              <p:cNvPr id="42" name="Picture 2">
                <a:extLst>
                  <a:ext uri="{FF2B5EF4-FFF2-40B4-BE49-F238E27FC236}">
                    <a16:creationId xmlns:a16="http://schemas.microsoft.com/office/drawing/2014/main" id="{CDFE5A33-5B28-4331-8AD0-BC04F18FAEE0}"/>
                  </a:ext>
                </a:extLst>
              </p:cNvPr>
              <p:cNvPicPr>
                <a:picLocks noChangeAspect="1" noChangeArrowheads="1"/>
              </p:cNvPicPr>
              <p:nvPr/>
            </p:nvPicPr>
            <p:blipFill>
              <a:blip r:embed="rId7"/>
              <a:stretch>
                <a:fillRect/>
              </a:stretch>
            </p:blipFill>
            <p:spPr bwMode="auto">
              <a:xfrm rot="16200000">
                <a:off x="2553005" y="4306016"/>
                <a:ext cx="383564" cy="588222"/>
              </a:xfrm>
              <a:prstGeom prst="rect">
                <a:avLst/>
              </a:prstGeom>
              <a:noFill/>
              <a:ln w="9525">
                <a:noFill/>
                <a:miter lim="800000"/>
              </a:ln>
            </p:spPr>
          </p:pic>
          <p:pic>
            <p:nvPicPr>
              <p:cNvPr id="43" name="Picture 2">
                <a:extLst>
                  <a:ext uri="{FF2B5EF4-FFF2-40B4-BE49-F238E27FC236}">
                    <a16:creationId xmlns:a16="http://schemas.microsoft.com/office/drawing/2014/main" id="{C11E6168-D821-4E21-A5AF-3F49CC0491A9}"/>
                  </a:ext>
                </a:extLst>
              </p:cNvPr>
              <p:cNvPicPr>
                <a:picLocks noChangeAspect="1" noChangeArrowheads="1"/>
              </p:cNvPicPr>
              <p:nvPr/>
            </p:nvPicPr>
            <p:blipFill>
              <a:blip r:embed="rId7"/>
              <a:stretch>
                <a:fillRect/>
              </a:stretch>
            </p:blipFill>
            <p:spPr bwMode="auto">
              <a:xfrm rot="16200000">
                <a:off x="1283851" y="3606447"/>
                <a:ext cx="383564" cy="588222"/>
              </a:xfrm>
              <a:prstGeom prst="rect">
                <a:avLst/>
              </a:prstGeom>
              <a:noFill/>
              <a:ln w="9525">
                <a:noFill/>
                <a:miter lim="800000"/>
              </a:ln>
            </p:spPr>
          </p:pic>
          <p:pic>
            <p:nvPicPr>
              <p:cNvPr id="44" name="Picture 2">
                <a:extLst>
                  <a:ext uri="{FF2B5EF4-FFF2-40B4-BE49-F238E27FC236}">
                    <a16:creationId xmlns:a16="http://schemas.microsoft.com/office/drawing/2014/main" id="{0BA2C39D-1403-4AA6-9D6F-607A6497B1FA}"/>
                  </a:ext>
                </a:extLst>
              </p:cNvPr>
              <p:cNvPicPr>
                <a:picLocks noChangeAspect="1" noChangeArrowheads="1"/>
              </p:cNvPicPr>
              <p:nvPr/>
            </p:nvPicPr>
            <p:blipFill>
              <a:blip r:embed="rId7"/>
              <a:stretch>
                <a:fillRect/>
              </a:stretch>
            </p:blipFill>
            <p:spPr bwMode="auto">
              <a:xfrm rot="16200000">
                <a:off x="1272918" y="4306016"/>
                <a:ext cx="383564" cy="588222"/>
              </a:xfrm>
              <a:prstGeom prst="rect">
                <a:avLst/>
              </a:prstGeom>
              <a:noFill/>
              <a:ln w="9525">
                <a:noFill/>
                <a:miter lim="800000"/>
              </a:ln>
            </p:spPr>
          </p:pic>
          <p:pic>
            <p:nvPicPr>
              <p:cNvPr id="45" name="Picture 2">
                <a:extLst>
                  <a:ext uri="{FF2B5EF4-FFF2-40B4-BE49-F238E27FC236}">
                    <a16:creationId xmlns:a16="http://schemas.microsoft.com/office/drawing/2014/main" id="{982EB930-80AA-4678-A754-E55C3850953B}"/>
                  </a:ext>
                </a:extLst>
              </p:cNvPr>
              <p:cNvPicPr>
                <a:picLocks noChangeAspect="1" noChangeArrowheads="1"/>
              </p:cNvPicPr>
              <p:nvPr/>
            </p:nvPicPr>
            <p:blipFill>
              <a:blip r:embed="rId7"/>
              <a:stretch>
                <a:fillRect/>
              </a:stretch>
            </p:blipFill>
            <p:spPr bwMode="auto">
              <a:xfrm rot="16200000">
                <a:off x="3193049" y="3612612"/>
                <a:ext cx="383564" cy="588222"/>
              </a:xfrm>
              <a:prstGeom prst="rect">
                <a:avLst/>
              </a:prstGeom>
              <a:noFill/>
              <a:ln w="9525">
                <a:noFill/>
                <a:miter lim="800000"/>
              </a:ln>
            </p:spPr>
          </p:pic>
          <p:pic>
            <p:nvPicPr>
              <p:cNvPr id="46" name="Picture 2">
                <a:extLst>
                  <a:ext uri="{FF2B5EF4-FFF2-40B4-BE49-F238E27FC236}">
                    <a16:creationId xmlns:a16="http://schemas.microsoft.com/office/drawing/2014/main" id="{37C81CEE-8978-476D-AAC7-3092A5188895}"/>
                  </a:ext>
                </a:extLst>
              </p:cNvPr>
              <p:cNvPicPr>
                <a:picLocks noChangeAspect="1" noChangeArrowheads="1"/>
              </p:cNvPicPr>
              <p:nvPr/>
            </p:nvPicPr>
            <p:blipFill>
              <a:blip r:embed="rId7"/>
              <a:stretch>
                <a:fillRect/>
              </a:stretch>
            </p:blipFill>
            <p:spPr bwMode="auto">
              <a:xfrm rot="16200000">
                <a:off x="3833091" y="3612612"/>
                <a:ext cx="383564" cy="588222"/>
              </a:xfrm>
              <a:prstGeom prst="rect">
                <a:avLst/>
              </a:prstGeom>
              <a:noFill/>
              <a:ln w="9525">
                <a:noFill/>
                <a:miter lim="800000"/>
              </a:ln>
            </p:spPr>
          </p:pic>
          <p:pic>
            <p:nvPicPr>
              <p:cNvPr id="47" name="Picture 2">
                <a:extLst>
                  <a:ext uri="{FF2B5EF4-FFF2-40B4-BE49-F238E27FC236}">
                    <a16:creationId xmlns:a16="http://schemas.microsoft.com/office/drawing/2014/main" id="{36755501-63F6-46F0-8586-C36CDEB34ABE}"/>
                  </a:ext>
                </a:extLst>
              </p:cNvPr>
              <p:cNvPicPr>
                <a:picLocks noChangeAspect="1" noChangeArrowheads="1"/>
              </p:cNvPicPr>
              <p:nvPr/>
            </p:nvPicPr>
            <p:blipFill>
              <a:blip r:embed="rId7"/>
              <a:stretch>
                <a:fillRect/>
              </a:stretch>
            </p:blipFill>
            <p:spPr bwMode="auto">
              <a:xfrm rot="16200000">
                <a:off x="3193049" y="4306016"/>
                <a:ext cx="383564" cy="588222"/>
              </a:xfrm>
              <a:prstGeom prst="rect">
                <a:avLst/>
              </a:prstGeom>
              <a:noFill/>
              <a:ln w="9525">
                <a:noFill/>
                <a:miter lim="800000"/>
              </a:ln>
            </p:spPr>
          </p:pic>
          <p:pic>
            <p:nvPicPr>
              <p:cNvPr id="48" name="Picture 2">
                <a:extLst>
                  <a:ext uri="{FF2B5EF4-FFF2-40B4-BE49-F238E27FC236}">
                    <a16:creationId xmlns:a16="http://schemas.microsoft.com/office/drawing/2014/main" id="{A303488F-A491-4715-B700-2C0F3A9FEDEE}"/>
                  </a:ext>
                </a:extLst>
              </p:cNvPr>
              <p:cNvPicPr>
                <a:picLocks noChangeAspect="1" noChangeArrowheads="1"/>
              </p:cNvPicPr>
              <p:nvPr/>
            </p:nvPicPr>
            <p:blipFill>
              <a:blip r:embed="rId7"/>
              <a:stretch>
                <a:fillRect/>
              </a:stretch>
            </p:blipFill>
            <p:spPr bwMode="auto">
              <a:xfrm rot="16200000">
                <a:off x="3833091" y="4306016"/>
                <a:ext cx="383564" cy="588222"/>
              </a:xfrm>
              <a:prstGeom prst="rect">
                <a:avLst/>
              </a:prstGeom>
              <a:noFill/>
              <a:ln w="9525">
                <a:noFill/>
                <a:miter lim="800000"/>
              </a:ln>
            </p:spPr>
          </p:pic>
          <p:grpSp>
            <p:nvGrpSpPr>
              <p:cNvPr id="49" name="Group 48">
                <a:extLst>
                  <a:ext uri="{FF2B5EF4-FFF2-40B4-BE49-F238E27FC236}">
                    <a16:creationId xmlns:a16="http://schemas.microsoft.com/office/drawing/2014/main" id="{21675701-BCD1-4B53-8482-468196E9E4AB}"/>
                  </a:ext>
                </a:extLst>
              </p:cNvPr>
              <p:cNvGrpSpPr/>
              <p:nvPr/>
            </p:nvGrpSpPr>
            <p:grpSpPr>
              <a:xfrm>
                <a:off x="1507077" y="4321421"/>
                <a:ext cx="524358" cy="115540"/>
                <a:chOff x="1109658" y="1626391"/>
                <a:chExt cx="475488" cy="104772"/>
              </a:xfrm>
            </p:grpSpPr>
            <p:cxnSp>
              <p:nvCxnSpPr>
                <p:cNvPr id="84" name="Straight Connector 83">
                  <a:extLst>
                    <a:ext uri="{FF2B5EF4-FFF2-40B4-BE49-F238E27FC236}">
                      <a16:creationId xmlns:a16="http://schemas.microsoft.com/office/drawing/2014/main" id="{6A249300-3B81-46C4-BBB8-DD52EE39E618}"/>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FFEE1E1-B231-4EC5-B2C3-2A0DF921E9DA}"/>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18C20BC-1C19-4B2A-9890-284518329BC3}"/>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39C4D49-CC5A-4D1D-98C7-964CB7709EE4}"/>
                  </a:ext>
                </a:extLst>
              </p:cNvPr>
              <p:cNvGrpSpPr/>
              <p:nvPr/>
            </p:nvGrpSpPr>
            <p:grpSpPr>
              <a:xfrm>
                <a:off x="876406" y="4332320"/>
                <a:ext cx="524358" cy="115540"/>
                <a:chOff x="1109658" y="1626391"/>
                <a:chExt cx="475488" cy="104772"/>
              </a:xfrm>
            </p:grpSpPr>
            <p:cxnSp>
              <p:nvCxnSpPr>
                <p:cNvPr id="81" name="Straight Connector 80">
                  <a:extLst>
                    <a:ext uri="{FF2B5EF4-FFF2-40B4-BE49-F238E27FC236}">
                      <a16:creationId xmlns:a16="http://schemas.microsoft.com/office/drawing/2014/main" id="{63C4D1F6-C155-4FEB-857D-8583F050FB12}"/>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0D7253C-40F1-4C7E-AEAE-B79755AD7895}"/>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66B2FF0-43EA-4E76-9597-4EF1E4981F5A}"/>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9314B0C-A783-46DE-A583-F2D928480A92}"/>
                  </a:ext>
                </a:extLst>
              </p:cNvPr>
              <p:cNvGrpSpPr/>
              <p:nvPr/>
            </p:nvGrpSpPr>
            <p:grpSpPr>
              <a:xfrm>
                <a:off x="839286" y="3611369"/>
                <a:ext cx="524358" cy="115540"/>
                <a:chOff x="1109658" y="1626391"/>
                <a:chExt cx="475488" cy="104772"/>
              </a:xfrm>
            </p:grpSpPr>
            <p:cxnSp>
              <p:nvCxnSpPr>
                <p:cNvPr id="78" name="Straight Connector 77">
                  <a:extLst>
                    <a:ext uri="{FF2B5EF4-FFF2-40B4-BE49-F238E27FC236}">
                      <a16:creationId xmlns:a16="http://schemas.microsoft.com/office/drawing/2014/main" id="{FE493D6F-3120-42C7-A980-8B77C687AD4B}"/>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C092788-A9A1-4707-B00B-84974D2F72BA}"/>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8FB96D8-2AE9-4826-9B5D-45F1280E3DF9}"/>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0EFEBBCB-E686-4CCC-A771-19DC8AD2184E}"/>
                  </a:ext>
                </a:extLst>
              </p:cNvPr>
              <p:cNvGrpSpPr/>
              <p:nvPr/>
            </p:nvGrpSpPr>
            <p:grpSpPr>
              <a:xfrm>
                <a:off x="2170247" y="4321421"/>
                <a:ext cx="524358" cy="115540"/>
                <a:chOff x="1109658" y="1626391"/>
                <a:chExt cx="475488" cy="104772"/>
              </a:xfrm>
            </p:grpSpPr>
            <p:cxnSp>
              <p:nvCxnSpPr>
                <p:cNvPr id="75" name="Straight Connector 74">
                  <a:extLst>
                    <a:ext uri="{FF2B5EF4-FFF2-40B4-BE49-F238E27FC236}">
                      <a16:creationId xmlns:a16="http://schemas.microsoft.com/office/drawing/2014/main" id="{CBE2BF38-C641-454B-AD50-8D4E34E9C59F}"/>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2B66F7-42B7-4001-80FF-9784F6FE53AB}"/>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553299-5A7F-4682-9FF7-DB97FC6CDE98}"/>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A001759-6075-40A4-AAEE-AC61677FFB89}"/>
                  </a:ext>
                </a:extLst>
              </p:cNvPr>
              <p:cNvGrpSpPr/>
              <p:nvPr/>
            </p:nvGrpSpPr>
            <p:grpSpPr>
              <a:xfrm>
                <a:off x="1507566" y="3602721"/>
                <a:ext cx="524358" cy="115540"/>
                <a:chOff x="1109658" y="1626391"/>
                <a:chExt cx="475488" cy="104772"/>
              </a:xfrm>
            </p:grpSpPr>
            <p:cxnSp>
              <p:nvCxnSpPr>
                <p:cNvPr id="72" name="Straight Connector 71">
                  <a:extLst>
                    <a:ext uri="{FF2B5EF4-FFF2-40B4-BE49-F238E27FC236}">
                      <a16:creationId xmlns:a16="http://schemas.microsoft.com/office/drawing/2014/main" id="{B0DE937D-A9E2-40D9-8919-9EC52A93BC28}"/>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0D6E55C-FE62-49AE-8FAC-A68538AE9A13}"/>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BBAE693-8B6C-4834-B14E-59CB1D71DB8C}"/>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A1C8E2E-C09B-4EA6-9B15-7BC0BE2AC83E}"/>
                  </a:ext>
                </a:extLst>
              </p:cNvPr>
              <p:cNvGrpSpPr/>
              <p:nvPr/>
            </p:nvGrpSpPr>
            <p:grpSpPr>
              <a:xfrm>
                <a:off x="2162563" y="3599318"/>
                <a:ext cx="524358" cy="115540"/>
                <a:chOff x="1109658" y="1626391"/>
                <a:chExt cx="475488" cy="104772"/>
              </a:xfrm>
            </p:grpSpPr>
            <p:cxnSp>
              <p:nvCxnSpPr>
                <p:cNvPr id="69" name="Straight Connector 68">
                  <a:extLst>
                    <a:ext uri="{FF2B5EF4-FFF2-40B4-BE49-F238E27FC236}">
                      <a16:creationId xmlns:a16="http://schemas.microsoft.com/office/drawing/2014/main" id="{5E44EFF1-F253-48F1-A6D2-7814C2C1D608}"/>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659DE95-B347-43B5-A980-ACA203AFDA67}"/>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773DE89-96AB-45B2-9655-5F008B8B9F91}"/>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9A2B2D2C-29B7-4213-8307-CE3B37797773}"/>
                  </a:ext>
                </a:extLst>
              </p:cNvPr>
              <p:cNvGrpSpPr/>
              <p:nvPr/>
            </p:nvGrpSpPr>
            <p:grpSpPr>
              <a:xfrm>
                <a:off x="2817608" y="3611792"/>
                <a:ext cx="524358" cy="115540"/>
                <a:chOff x="1109658" y="1626391"/>
                <a:chExt cx="475488" cy="104772"/>
              </a:xfrm>
            </p:grpSpPr>
            <p:cxnSp>
              <p:nvCxnSpPr>
                <p:cNvPr id="66" name="Straight Connector 65">
                  <a:extLst>
                    <a:ext uri="{FF2B5EF4-FFF2-40B4-BE49-F238E27FC236}">
                      <a16:creationId xmlns:a16="http://schemas.microsoft.com/office/drawing/2014/main" id="{729A57F3-5F16-4F49-8025-2CEECC02E411}"/>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DE57953-2355-434B-9E48-FBD6CD17354B}"/>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6AAA3B6-19F1-4DDD-9A1F-B95606C59029}"/>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12BF37E-5254-4E2B-BF39-9639A856C3EE}"/>
                  </a:ext>
                </a:extLst>
              </p:cNvPr>
              <p:cNvGrpSpPr/>
              <p:nvPr/>
            </p:nvGrpSpPr>
            <p:grpSpPr>
              <a:xfrm>
                <a:off x="3449354" y="3611792"/>
                <a:ext cx="524358" cy="115540"/>
                <a:chOff x="1109658" y="1626391"/>
                <a:chExt cx="475488" cy="104772"/>
              </a:xfrm>
            </p:grpSpPr>
            <p:cxnSp>
              <p:nvCxnSpPr>
                <p:cNvPr id="63" name="Straight Connector 62">
                  <a:extLst>
                    <a:ext uri="{FF2B5EF4-FFF2-40B4-BE49-F238E27FC236}">
                      <a16:creationId xmlns:a16="http://schemas.microsoft.com/office/drawing/2014/main" id="{10432CDE-43D8-463F-BE15-7A84528E29AA}"/>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BA173D3-9541-41E2-AFE9-BE99B8F73976}"/>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3223209-3697-4286-BF77-060F3D14D898}"/>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64E0127-4EBF-472A-BDA3-05ED2CF8F257}"/>
                  </a:ext>
                </a:extLst>
              </p:cNvPr>
              <p:cNvGrpSpPr/>
              <p:nvPr/>
            </p:nvGrpSpPr>
            <p:grpSpPr>
              <a:xfrm>
                <a:off x="391651" y="3611112"/>
                <a:ext cx="302514" cy="845568"/>
                <a:chOff x="554567" y="1835335"/>
                <a:chExt cx="302514" cy="845568"/>
              </a:xfrm>
            </p:grpSpPr>
            <p:cxnSp>
              <p:nvCxnSpPr>
                <p:cNvPr id="59" name="Straight Connector 58">
                  <a:extLst>
                    <a:ext uri="{FF2B5EF4-FFF2-40B4-BE49-F238E27FC236}">
                      <a16:creationId xmlns:a16="http://schemas.microsoft.com/office/drawing/2014/main" id="{857A4804-BDF2-46F7-B5CF-2AA32B0F4A34}"/>
                    </a:ext>
                  </a:extLst>
                </p:cNvPr>
                <p:cNvCxnSpPr/>
                <p:nvPr/>
              </p:nvCxnSpPr>
              <p:spPr>
                <a:xfrm flipH="1">
                  <a:off x="854455" y="2565363"/>
                  <a:ext cx="0" cy="1155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8988C67-F2F9-48F4-B4C3-E0E1260F9F8D}"/>
                    </a:ext>
                  </a:extLst>
                </p:cNvPr>
                <p:cNvCxnSpPr/>
                <p:nvPr/>
              </p:nvCxnSpPr>
              <p:spPr>
                <a:xfrm flipH="1">
                  <a:off x="560349" y="1835335"/>
                  <a:ext cx="0" cy="7247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477356D-8ADD-4C6D-834C-7C0E36EF0633}"/>
                    </a:ext>
                  </a:extLst>
                </p:cNvPr>
                <p:cNvCxnSpPr/>
                <p:nvPr/>
              </p:nvCxnSpPr>
              <p:spPr>
                <a:xfrm flipH="1">
                  <a:off x="554567" y="1835335"/>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81CCDE9-2C2F-4FC9-A38A-B9574B88DD63}"/>
                    </a:ext>
                  </a:extLst>
                </p:cNvPr>
                <p:cNvCxnSpPr/>
                <p:nvPr/>
              </p:nvCxnSpPr>
              <p:spPr>
                <a:xfrm flipH="1">
                  <a:off x="554567" y="2565363"/>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58" name="Straight Connector 57">
                <a:extLst>
                  <a:ext uri="{FF2B5EF4-FFF2-40B4-BE49-F238E27FC236}">
                    <a16:creationId xmlns:a16="http://schemas.microsoft.com/office/drawing/2014/main" id="{F9A25339-554A-4570-8546-F52000D6ADBA}"/>
                  </a:ext>
                </a:extLst>
              </p:cNvPr>
              <p:cNvCxnSpPr/>
              <p:nvPr/>
            </p:nvCxnSpPr>
            <p:spPr>
              <a:xfrm flipH="1">
                <a:off x="691327" y="3579550"/>
                <a:ext cx="0" cy="13979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8D0F99C6-4583-45D2-BB1A-BC055279EB65}"/>
                </a:ext>
              </a:extLst>
            </p:cNvPr>
            <p:cNvCxnSpPr/>
            <p:nvPr/>
          </p:nvCxnSpPr>
          <p:spPr>
            <a:xfrm flipH="1">
              <a:off x="4470979" y="4341140"/>
              <a:ext cx="27231" cy="12534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D4B0D1-CF9A-413E-9142-C331EDBAFF56}"/>
                </a:ext>
              </a:extLst>
            </p:cNvPr>
            <p:cNvCxnSpPr/>
            <p:nvPr/>
          </p:nvCxnSpPr>
          <p:spPr>
            <a:xfrm flipH="1">
              <a:off x="4498210" y="4341140"/>
              <a:ext cx="607341" cy="12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88F01C7-D5AA-48AE-BA53-FB3552B2C56F}"/>
                </a:ext>
              </a:extLst>
            </p:cNvPr>
            <p:cNvCxnSpPr/>
            <p:nvPr/>
          </p:nvCxnSpPr>
          <p:spPr>
            <a:xfrm flipH="1">
              <a:off x="4046366" y="4782851"/>
              <a:ext cx="3815" cy="219369"/>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78B770A-C8D8-48C6-9F86-83E5B5C26EC2}"/>
              </a:ext>
            </a:extLst>
          </p:cNvPr>
          <p:cNvGrpSpPr/>
          <p:nvPr/>
        </p:nvGrpSpPr>
        <p:grpSpPr>
          <a:xfrm>
            <a:off x="7275508" y="1909369"/>
            <a:ext cx="4520251" cy="1062033"/>
            <a:chOff x="7275508" y="1397305"/>
            <a:chExt cx="4520251" cy="1062033"/>
          </a:xfrm>
        </p:grpSpPr>
        <p:sp>
          <p:nvSpPr>
            <p:cNvPr id="170" name="TextBox 169">
              <a:extLst>
                <a:ext uri="{FF2B5EF4-FFF2-40B4-BE49-F238E27FC236}">
                  <a16:creationId xmlns:a16="http://schemas.microsoft.com/office/drawing/2014/main" id="{9EAF0194-BA7F-46E6-A17E-ADA288C3A67F}"/>
                </a:ext>
              </a:extLst>
            </p:cNvPr>
            <p:cNvSpPr txBox="1"/>
            <p:nvPr/>
          </p:nvSpPr>
          <p:spPr>
            <a:xfrm>
              <a:off x="7280982" y="1397305"/>
              <a:ext cx="4075824" cy="276999"/>
            </a:xfrm>
            <a:prstGeom prst="rect">
              <a:avLst/>
            </a:prstGeom>
            <a:noFill/>
          </p:spPr>
          <p:txBody>
            <a:bodyPr wrap="square" lIns="0" tIns="0" rIns="0" bIns="0" rtlCol="0" anchor="t" anchorCtr="0">
              <a:spAutoFit/>
            </a:bodyPr>
            <a:lstStyle/>
            <a:p>
              <a:r>
                <a:rPr lang="en-US" b="1" dirty="0">
                  <a:solidFill>
                    <a:srgbClr val="FF0000"/>
                  </a:solidFill>
                </a:rPr>
                <a:t>Reliability</a:t>
              </a:r>
            </a:p>
          </p:txBody>
        </p:sp>
        <p:sp>
          <p:nvSpPr>
            <p:cNvPr id="177" name="TextBox 176">
              <a:extLst>
                <a:ext uri="{FF2B5EF4-FFF2-40B4-BE49-F238E27FC236}">
                  <a16:creationId xmlns:a16="http://schemas.microsoft.com/office/drawing/2014/main" id="{3F420FB1-40E6-47A4-AF58-3221DE119955}"/>
                </a:ext>
              </a:extLst>
            </p:cNvPr>
            <p:cNvSpPr txBox="1"/>
            <p:nvPr/>
          </p:nvSpPr>
          <p:spPr>
            <a:xfrm>
              <a:off x="7611184" y="1725847"/>
              <a:ext cx="4184575" cy="492443"/>
            </a:xfrm>
            <a:prstGeom prst="rect">
              <a:avLst/>
            </a:prstGeom>
            <a:noFill/>
          </p:spPr>
          <p:txBody>
            <a:bodyPr wrap="square" lIns="0" tIns="0" rIns="0" bIns="0" rtlCol="0" anchor="t" anchorCtr="0">
              <a:spAutoFit/>
            </a:bodyPr>
            <a:lstStyle/>
            <a:p>
              <a:r>
                <a:rPr lang="en-US" sz="1600" b="1" dirty="0">
                  <a:solidFill>
                    <a:schemeClr val="tx1">
                      <a:lumMod val="75000"/>
                      <a:lumOff val="25000"/>
                    </a:schemeClr>
                  </a:solidFill>
                </a:rPr>
                <a:t>Design life of 10 years → requires replacement</a:t>
              </a:r>
            </a:p>
          </p:txBody>
        </p:sp>
        <p:grpSp>
          <p:nvGrpSpPr>
            <p:cNvPr id="178" name="Group 177">
              <a:extLst>
                <a:ext uri="{FF2B5EF4-FFF2-40B4-BE49-F238E27FC236}">
                  <a16:creationId xmlns:a16="http://schemas.microsoft.com/office/drawing/2014/main" id="{07576E81-8AB9-4026-A7AB-CF9E07660687}"/>
                </a:ext>
              </a:extLst>
            </p:cNvPr>
            <p:cNvGrpSpPr/>
            <p:nvPr/>
          </p:nvGrpSpPr>
          <p:grpSpPr>
            <a:xfrm>
              <a:off x="7279959" y="1758316"/>
              <a:ext cx="214413" cy="214413"/>
              <a:chOff x="8166094" y="1919805"/>
              <a:chExt cx="214413" cy="214413"/>
            </a:xfrm>
          </p:grpSpPr>
          <p:sp>
            <p:nvSpPr>
              <p:cNvPr id="179" name="Oval 178">
                <a:extLst>
                  <a:ext uri="{FF2B5EF4-FFF2-40B4-BE49-F238E27FC236}">
                    <a16:creationId xmlns:a16="http://schemas.microsoft.com/office/drawing/2014/main" id="{4ADB7EB2-9011-48E2-8D2D-FA08F604C88A}"/>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180" name="Straight Connector 179">
                <a:extLst>
                  <a:ext uri="{FF2B5EF4-FFF2-40B4-BE49-F238E27FC236}">
                    <a16:creationId xmlns:a16="http://schemas.microsoft.com/office/drawing/2014/main" id="{A6AF3C0D-5011-40DA-ADE3-9D4CAE7FE42C}"/>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3" name="TextBox 172">
              <a:extLst>
                <a:ext uri="{FF2B5EF4-FFF2-40B4-BE49-F238E27FC236}">
                  <a16:creationId xmlns:a16="http://schemas.microsoft.com/office/drawing/2014/main" id="{1C224AC2-ECB1-4F10-B232-3DED904A2192}"/>
                </a:ext>
              </a:extLst>
            </p:cNvPr>
            <p:cNvSpPr txBox="1"/>
            <p:nvPr/>
          </p:nvSpPr>
          <p:spPr>
            <a:xfrm>
              <a:off x="7606734" y="2213117"/>
              <a:ext cx="3749040" cy="246221"/>
            </a:xfrm>
            <a:prstGeom prst="rect">
              <a:avLst/>
            </a:prstGeom>
            <a:noFill/>
          </p:spPr>
          <p:txBody>
            <a:bodyPr wrap="square" lIns="0" tIns="0" rIns="0" bIns="0" rtlCol="0" anchor="t" anchorCtr="0">
              <a:spAutoFit/>
            </a:bodyPr>
            <a:lstStyle>
              <a:defPPr>
                <a:defRPr lang="en-US"/>
              </a:defPPr>
              <a:lvl1pPr>
                <a:defRPr sz="1200" b="1">
                  <a:solidFill>
                    <a:schemeClr val="tx1">
                      <a:lumMod val="75000"/>
                      <a:lumOff val="25000"/>
                    </a:schemeClr>
                  </a:solidFill>
                </a:defRPr>
              </a:lvl1pPr>
            </a:lstStyle>
            <a:p>
              <a:r>
                <a:rPr lang="en-US" sz="1600" dirty="0"/>
                <a:t>Single point of failure</a:t>
              </a:r>
            </a:p>
          </p:txBody>
        </p:sp>
        <p:grpSp>
          <p:nvGrpSpPr>
            <p:cNvPr id="174" name="Group 173">
              <a:extLst>
                <a:ext uri="{FF2B5EF4-FFF2-40B4-BE49-F238E27FC236}">
                  <a16:creationId xmlns:a16="http://schemas.microsoft.com/office/drawing/2014/main" id="{9FFDCDCA-BD3F-4A0E-94C0-444FA1018AFA}"/>
                </a:ext>
              </a:extLst>
            </p:cNvPr>
            <p:cNvGrpSpPr/>
            <p:nvPr/>
          </p:nvGrpSpPr>
          <p:grpSpPr>
            <a:xfrm>
              <a:off x="7275508" y="2205624"/>
              <a:ext cx="214413" cy="214413"/>
              <a:chOff x="8166094" y="1919805"/>
              <a:chExt cx="214413" cy="214413"/>
            </a:xfrm>
          </p:grpSpPr>
          <p:sp>
            <p:nvSpPr>
              <p:cNvPr id="175" name="Oval 174">
                <a:extLst>
                  <a:ext uri="{FF2B5EF4-FFF2-40B4-BE49-F238E27FC236}">
                    <a16:creationId xmlns:a16="http://schemas.microsoft.com/office/drawing/2014/main" id="{1E619023-E169-4FEB-8242-F3FAC22CC361}"/>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176" name="Straight Connector 175">
                <a:extLst>
                  <a:ext uri="{FF2B5EF4-FFF2-40B4-BE49-F238E27FC236}">
                    <a16:creationId xmlns:a16="http://schemas.microsoft.com/office/drawing/2014/main" id="{6F91755D-2D97-4C1D-A53F-DC42E4CEE25B}"/>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4D0BD40A-B045-4406-B08F-8EA89159C4AA}"/>
              </a:ext>
            </a:extLst>
          </p:cNvPr>
          <p:cNvGrpSpPr/>
          <p:nvPr/>
        </p:nvGrpSpPr>
        <p:grpSpPr>
          <a:xfrm>
            <a:off x="7295636" y="3055826"/>
            <a:ext cx="4286764" cy="2274418"/>
            <a:chOff x="7295636" y="2543762"/>
            <a:chExt cx="4050792" cy="2274418"/>
          </a:xfrm>
        </p:grpSpPr>
        <p:cxnSp>
          <p:nvCxnSpPr>
            <p:cNvPr id="181" name="Straight Connector 180">
              <a:extLst>
                <a:ext uri="{FF2B5EF4-FFF2-40B4-BE49-F238E27FC236}">
                  <a16:creationId xmlns:a16="http://schemas.microsoft.com/office/drawing/2014/main" id="{A5B0D71A-BA4A-45B1-B1C5-BC49CA82D6C4}"/>
                </a:ext>
              </a:extLst>
            </p:cNvPr>
            <p:cNvCxnSpPr/>
            <p:nvPr/>
          </p:nvCxnSpPr>
          <p:spPr>
            <a:xfrm>
              <a:off x="7295636" y="2543762"/>
              <a:ext cx="40507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0C586CB-152E-4C32-845C-5EC6E439AF6D}"/>
                </a:ext>
              </a:extLst>
            </p:cNvPr>
            <p:cNvCxnSpPr/>
            <p:nvPr/>
          </p:nvCxnSpPr>
          <p:spPr>
            <a:xfrm>
              <a:off x="7295636" y="3524090"/>
              <a:ext cx="40507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5F24709-6C10-431C-AB0B-3328AC97F54B}"/>
                </a:ext>
              </a:extLst>
            </p:cNvPr>
            <p:cNvCxnSpPr/>
            <p:nvPr/>
          </p:nvCxnSpPr>
          <p:spPr>
            <a:xfrm>
              <a:off x="7295636" y="4818180"/>
              <a:ext cx="40507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C92D154-BE2D-45DF-A179-2AFCFFA9A926}"/>
              </a:ext>
            </a:extLst>
          </p:cNvPr>
          <p:cNvGrpSpPr/>
          <p:nvPr/>
        </p:nvGrpSpPr>
        <p:grpSpPr>
          <a:xfrm>
            <a:off x="7279959" y="4159879"/>
            <a:ext cx="4830005" cy="1031074"/>
            <a:chOff x="7508559" y="3617317"/>
            <a:chExt cx="4830005" cy="1031074"/>
          </a:xfrm>
        </p:grpSpPr>
        <p:sp>
          <p:nvSpPr>
            <p:cNvPr id="163" name="TextBox 162">
              <a:extLst>
                <a:ext uri="{FF2B5EF4-FFF2-40B4-BE49-F238E27FC236}">
                  <a16:creationId xmlns:a16="http://schemas.microsoft.com/office/drawing/2014/main" id="{DA2260C9-C970-47FA-A4CA-CCD7A427218A}"/>
                </a:ext>
              </a:extLst>
            </p:cNvPr>
            <p:cNvSpPr txBox="1"/>
            <p:nvPr/>
          </p:nvSpPr>
          <p:spPr>
            <a:xfrm>
              <a:off x="7518725" y="3617317"/>
              <a:ext cx="3767328" cy="276999"/>
            </a:xfrm>
            <a:prstGeom prst="rect">
              <a:avLst/>
            </a:prstGeom>
            <a:noFill/>
          </p:spPr>
          <p:txBody>
            <a:bodyPr wrap="square" lIns="0" tIns="0" rIns="0" bIns="0" rtlCol="0" anchor="t" anchorCtr="0">
              <a:spAutoFit/>
            </a:bodyPr>
            <a:lstStyle/>
            <a:p>
              <a:r>
                <a:rPr lang="en-US" b="1" dirty="0">
                  <a:solidFill>
                    <a:schemeClr val="tx1">
                      <a:lumMod val="75000"/>
                      <a:lumOff val="25000"/>
                    </a:schemeClr>
                  </a:solidFill>
                </a:rPr>
                <a:t>Design &amp; installation</a:t>
              </a:r>
            </a:p>
          </p:txBody>
        </p:sp>
        <p:sp>
          <p:nvSpPr>
            <p:cNvPr id="165" name="TextBox 164">
              <a:extLst>
                <a:ext uri="{FF2B5EF4-FFF2-40B4-BE49-F238E27FC236}">
                  <a16:creationId xmlns:a16="http://schemas.microsoft.com/office/drawing/2014/main" id="{7F09EEAA-13C1-4825-A0E7-68C1B34DB188}"/>
                </a:ext>
              </a:extLst>
            </p:cNvPr>
            <p:cNvSpPr txBox="1"/>
            <p:nvPr/>
          </p:nvSpPr>
          <p:spPr>
            <a:xfrm>
              <a:off x="7838766" y="3957911"/>
              <a:ext cx="4499798" cy="492443"/>
            </a:xfrm>
            <a:prstGeom prst="rect">
              <a:avLst/>
            </a:prstGeom>
            <a:noFill/>
          </p:spPr>
          <p:txBody>
            <a:bodyPr wrap="square" lIns="0" tIns="0" rIns="0" bIns="0" rtlCol="0" anchor="t" anchorCtr="0">
              <a:spAutoFit/>
            </a:bodyPr>
            <a:lstStyle>
              <a:defPPr>
                <a:defRPr lang="en-US"/>
              </a:defPPr>
              <a:lvl1pPr>
                <a:defRPr sz="1200" b="1">
                  <a:solidFill>
                    <a:schemeClr val="tx1">
                      <a:lumMod val="75000"/>
                      <a:lumOff val="25000"/>
                    </a:schemeClr>
                  </a:solidFill>
                </a:defRPr>
              </a:lvl1pPr>
            </a:lstStyle>
            <a:p>
              <a:r>
                <a:rPr lang="en-US" sz="1600" dirty="0"/>
                <a:t>Requires specialized design and installation</a:t>
              </a:r>
              <a:br>
                <a:rPr lang="en-US" sz="1600" dirty="0"/>
              </a:br>
              <a:endParaRPr lang="en-US" sz="1600" dirty="0"/>
            </a:p>
          </p:txBody>
        </p:sp>
        <p:grpSp>
          <p:nvGrpSpPr>
            <p:cNvPr id="166" name="Group 165">
              <a:extLst>
                <a:ext uri="{FF2B5EF4-FFF2-40B4-BE49-F238E27FC236}">
                  <a16:creationId xmlns:a16="http://schemas.microsoft.com/office/drawing/2014/main" id="{2BA114FF-37F3-4174-8EAD-1ECB2A96D6A5}"/>
                </a:ext>
              </a:extLst>
            </p:cNvPr>
            <p:cNvGrpSpPr/>
            <p:nvPr/>
          </p:nvGrpSpPr>
          <p:grpSpPr>
            <a:xfrm>
              <a:off x="7508559" y="3974718"/>
              <a:ext cx="214413" cy="214413"/>
              <a:chOff x="8166094" y="1919805"/>
              <a:chExt cx="214413" cy="214413"/>
            </a:xfrm>
          </p:grpSpPr>
          <p:sp>
            <p:nvSpPr>
              <p:cNvPr id="167" name="Oval 166">
                <a:extLst>
                  <a:ext uri="{FF2B5EF4-FFF2-40B4-BE49-F238E27FC236}">
                    <a16:creationId xmlns:a16="http://schemas.microsoft.com/office/drawing/2014/main" id="{700D4B87-781D-4A03-8059-1A813A0AFDF4}"/>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168" name="Straight Connector 167">
                <a:extLst>
                  <a:ext uri="{FF2B5EF4-FFF2-40B4-BE49-F238E27FC236}">
                    <a16:creationId xmlns:a16="http://schemas.microsoft.com/office/drawing/2014/main" id="{A8AF331F-D182-4A7E-831B-3678220F4D75}"/>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23" name="TextBox 322">
              <a:extLst>
                <a:ext uri="{FF2B5EF4-FFF2-40B4-BE49-F238E27FC236}">
                  <a16:creationId xmlns:a16="http://schemas.microsoft.com/office/drawing/2014/main" id="{43D922CE-3BA3-4F03-95A5-4E565E892846}"/>
                </a:ext>
              </a:extLst>
            </p:cNvPr>
            <p:cNvSpPr txBox="1"/>
            <p:nvPr/>
          </p:nvSpPr>
          <p:spPr>
            <a:xfrm>
              <a:off x="7920783" y="4402170"/>
              <a:ext cx="4195015" cy="246221"/>
            </a:xfrm>
            <a:prstGeom prst="rect">
              <a:avLst/>
            </a:prstGeom>
            <a:noFill/>
          </p:spPr>
          <p:txBody>
            <a:bodyPr wrap="square" lIns="0" tIns="0" rIns="0" bIns="0" rtlCol="0" anchor="t" anchorCtr="0">
              <a:spAutoFit/>
            </a:bodyPr>
            <a:lstStyle>
              <a:defPPr>
                <a:defRPr lang="en-US"/>
              </a:defPPr>
              <a:lvl1pPr>
                <a:defRPr sz="1200" b="1">
                  <a:solidFill>
                    <a:schemeClr val="tx1">
                      <a:lumMod val="75000"/>
                      <a:lumOff val="25000"/>
                    </a:schemeClr>
                  </a:solidFill>
                </a:defRPr>
              </a:lvl1pPr>
            </a:lstStyle>
            <a:p>
              <a:r>
                <a:rPr lang="en-US" sz="1600" dirty="0"/>
                <a:t>Requires expensive Balance of System</a:t>
              </a:r>
            </a:p>
          </p:txBody>
        </p:sp>
        <p:grpSp>
          <p:nvGrpSpPr>
            <p:cNvPr id="324" name="Group 323">
              <a:extLst>
                <a:ext uri="{FF2B5EF4-FFF2-40B4-BE49-F238E27FC236}">
                  <a16:creationId xmlns:a16="http://schemas.microsoft.com/office/drawing/2014/main" id="{CD5C080B-C79C-4752-B708-CC6C2CD16D7A}"/>
                </a:ext>
              </a:extLst>
            </p:cNvPr>
            <p:cNvGrpSpPr/>
            <p:nvPr/>
          </p:nvGrpSpPr>
          <p:grpSpPr>
            <a:xfrm>
              <a:off x="7508559" y="4430494"/>
              <a:ext cx="214413" cy="214413"/>
              <a:chOff x="8166094" y="1919805"/>
              <a:chExt cx="214413" cy="214413"/>
            </a:xfrm>
          </p:grpSpPr>
          <p:sp>
            <p:nvSpPr>
              <p:cNvPr id="325" name="Oval 324">
                <a:extLst>
                  <a:ext uri="{FF2B5EF4-FFF2-40B4-BE49-F238E27FC236}">
                    <a16:creationId xmlns:a16="http://schemas.microsoft.com/office/drawing/2014/main" id="{44A7EE3A-947D-45C9-B41A-9249A20B4A05}"/>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326" name="Straight Connector 325">
                <a:extLst>
                  <a:ext uri="{FF2B5EF4-FFF2-40B4-BE49-F238E27FC236}">
                    <a16:creationId xmlns:a16="http://schemas.microsoft.com/office/drawing/2014/main" id="{8226329F-B560-478E-BE4E-72C907B00151}"/>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27" name="Rectangle 326">
            <a:extLst>
              <a:ext uri="{FF2B5EF4-FFF2-40B4-BE49-F238E27FC236}">
                <a16:creationId xmlns:a16="http://schemas.microsoft.com/office/drawing/2014/main" id="{641AEC7E-9E27-4EB1-9F60-CE9D107A7B2B}"/>
              </a:ext>
            </a:extLst>
          </p:cNvPr>
          <p:cNvSpPr/>
          <p:nvPr/>
        </p:nvSpPr>
        <p:spPr>
          <a:xfrm>
            <a:off x="6982691" y="1731264"/>
            <a:ext cx="4904509" cy="491395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TextBox 377">
            <a:extLst>
              <a:ext uri="{FF2B5EF4-FFF2-40B4-BE49-F238E27FC236}">
                <a16:creationId xmlns:a16="http://schemas.microsoft.com/office/drawing/2014/main" id="{2BFE3EF0-4A04-490F-87F9-4A13DC04830A}"/>
              </a:ext>
            </a:extLst>
          </p:cNvPr>
          <p:cNvSpPr txBox="1"/>
          <p:nvPr/>
        </p:nvSpPr>
        <p:spPr>
          <a:xfrm>
            <a:off x="341731" y="5683087"/>
            <a:ext cx="4180900" cy="678839"/>
          </a:xfrm>
          <a:prstGeom prst="rect">
            <a:avLst/>
          </a:prstGeom>
          <a:noFill/>
        </p:spPr>
        <p:txBody>
          <a:bodyPr wrap="none" lIns="0" tIns="0" rIns="0" bIns="0" rtlCol="0">
            <a:noAutofit/>
          </a:bodyPr>
          <a:lstStyle/>
          <a:p>
            <a:r>
              <a:rPr lang="en-US" sz="2000" b="1" dirty="0">
                <a:solidFill>
                  <a:schemeClr val="bg1"/>
                </a:solidFill>
              </a:rPr>
              <a:t>Multiple series Panels     +        </a:t>
            </a:r>
            <a:r>
              <a:rPr lang="en-US" sz="2000" b="1" dirty="0">
                <a:solidFill>
                  <a:schemeClr val="bg1"/>
                </a:solidFill>
                <a:sym typeface="Wingdings" panose="05000000000000000000" pitchFamily="2" charset="2"/>
              </a:rPr>
              <a:t></a:t>
            </a:r>
          </a:p>
          <a:p>
            <a:r>
              <a:rPr lang="en-US" sz="2000" b="1" dirty="0">
                <a:solidFill>
                  <a:schemeClr val="bg1"/>
                </a:solidFill>
              </a:rPr>
              <a:t>One HV Central Inverter</a:t>
            </a:r>
            <a:endParaRPr lang="en-PH" sz="2000" b="1" dirty="0">
              <a:solidFill>
                <a:schemeClr val="bg1"/>
              </a:solidFill>
            </a:endParaRPr>
          </a:p>
          <a:p>
            <a:pPr algn="ctr"/>
            <a:endParaRPr lang="en-PH" sz="2000" b="1" dirty="0">
              <a:solidFill>
                <a:schemeClr val="bg1"/>
              </a:solidFill>
            </a:endParaRPr>
          </a:p>
        </p:txBody>
      </p:sp>
      <p:grpSp>
        <p:nvGrpSpPr>
          <p:cNvPr id="398" name="Group 397">
            <a:extLst>
              <a:ext uri="{FF2B5EF4-FFF2-40B4-BE49-F238E27FC236}">
                <a16:creationId xmlns:a16="http://schemas.microsoft.com/office/drawing/2014/main" id="{5035EBA1-E606-4373-80C3-19E744CB1A1F}"/>
              </a:ext>
            </a:extLst>
          </p:cNvPr>
          <p:cNvGrpSpPr/>
          <p:nvPr/>
        </p:nvGrpSpPr>
        <p:grpSpPr>
          <a:xfrm>
            <a:off x="7275508" y="3179551"/>
            <a:ext cx="4083697" cy="794434"/>
            <a:chOff x="7504108" y="2651995"/>
            <a:chExt cx="4083697" cy="794434"/>
          </a:xfrm>
        </p:grpSpPr>
        <p:sp>
          <p:nvSpPr>
            <p:cNvPr id="14" name="TextBox 13">
              <a:extLst>
                <a:ext uri="{FF2B5EF4-FFF2-40B4-BE49-F238E27FC236}">
                  <a16:creationId xmlns:a16="http://schemas.microsoft.com/office/drawing/2014/main" id="{6AD01C92-9537-4A63-803E-462C03F98321}"/>
                </a:ext>
              </a:extLst>
            </p:cNvPr>
            <p:cNvSpPr txBox="1"/>
            <p:nvPr/>
          </p:nvSpPr>
          <p:spPr>
            <a:xfrm>
              <a:off x="7518725" y="2651995"/>
              <a:ext cx="3767328" cy="276999"/>
            </a:xfrm>
            <a:prstGeom prst="rect">
              <a:avLst/>
            </a:prstGeom>
            <a:noFill/>
          </p:spPr>
          <p:txBody>
            <a:bodyPr wrap="square" lIns="0" tIns="0" rIns="0" bIns="0" rtlCol="0" anchor="t" anchorCtr="0">
              <a:spAutoFit/>
            </a:bodyPr>
            <a:lstStyle/>
            <a:p>
              <a:r>
                <a:rPr lang="en-US" b="1" dirty="0">
                  <a:solidFill>
                    <a:srgbClr val="FF0000"/>
                  </a:solidFill>
                </a:rPr>
                <a:t>Productivity</a:t>
              </a:r>
            </a:p>
          </p:txBody>
        </p:sp>
        <p:sp>
          <p:nvSpPr>
            <p:cNvPr id="16" name="TextBox 15">
              <a:extLst>
                <a:ext uri="{FF2B5EF4-FFF2-40B4-BE49-F238E27FC236}">
                  <a16:creationId xmlns:a16="http://schemas.microsoft.com/office/drawing/2014/main" id="{6D8D3D72-8081-42CB-A985-C035C679C441}"/>
                </a:ext>
              </a:extLst>
            </p:cNvPr>
            <p:cNvSpPr txBox="1"/>
            <p:nvPr/>
          </p:nvSpPr>
          <p:spPr>
            <a:xfrm>
              <a:off x="7838765" y="2953986"/>
              <a:ext cx="3749040" cy="492443"/>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Module mismatch, shading, soiling, “Christmas light” effect</a:t>
              </a:r>
            </a:p>
          </p:txBody>
        </p:sp>
        <p:grpSp>
          <p:nvGrpSpPr>
            <p:cNvPr id="390" name="Group 389">
              <a:extLst>
                <a:ext uri="{FF2B5EF4-FFF2-40B4-BE49-F238E27FC236}">
                  <a16:creationId xmlns:a16="http://schemas.microsoft.com/office/drawing/2014/main" id="{D36FC1A9-690E-4C6C-9063-6B8B54C655E4}"/>
                </a:ext>
              </a:extLst>
            </p:cNvPr>
            <p:cNvGrpSpPr/>
            <p:nvPr/>
          </p:nvGrpSpPr>
          <p:grpSpPr>
            <a:xfrm>
              <a:off x="7504108" y="3015541"/>
              <a:ext cx="214413" cy="214413"/>
              <a:chOff x="8166094" y="1919805"/>
              <a:chExt cx="214413" cy="214413"/>
            </a:xfrm>
          </p:grpSpPr>
          <p:sp>
            <p:nvSpPr>
              <p:cNvPr id="391" name="Oval 390">
                <a:extLst>
                  <a:ext uri="{FF2B5EF4-FFF2-40B4-BE49-F238E27FC236}">
                    <a16:creationId xmlns:a16="http://schemas.microsoft.com/office/drawing/2014/main" id="{54B060C0-3508-48B2-9925-6B85EABFB85D}"/>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392" name="Straight Connector 391">
                <a:extLst>
                  <a:ext uri="{FF2B5EF4-FFF2-40B4-BE49-F238E27FC236}">
                    <a16:creationId xmlns:a16="http://schemas.microsoft.com/office/drawing/2014/main" id="{8C48E118-8D00-4FF8-ABB7-33BB3DB979F0}"/>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96" name="Group 395">
            <a:extLst>
              <a:ext uri="{FF2B5EF4-FFF2-40B4-BE49-F238E27FC236}">
                <a16:creationId xmlns:a16="http://schemas.microsoft.com/office/drawing/2014/main" id="{DFB53F89-EB3F-4077-A34D-A5817A40732D}"/>
              </a:ext>
            </a:extLst>
          </p:cNvPr>
          <p:cNvGrpSpPr/>
          <p:nvPr/>
        </p:nvGrpSpPr>
        <p:grpSpPr>
          <a:xfrm>
            <a:off x="7275508" y="5453209"/>
            <a:ext cx="4717421" cy="1201902"/>
            <a:chOff x="7504108" y="4922857"/>
            <a:chExt cx="4717421" cy="1201902"/>
          </a:xfrm>
        </p:grpSpPr>
        <p:sp>
          <p:nvSpPr>
            <p:cNvPr id="153" name="TextBox 152">
              <a:extLst>
                <a:ext uri="{FF2B5EF4-FFF2-40B4-BE49-F238E27FC236}">
                  <a16:creationId xmlns:a16="http://schemas.microsoft.com/office/drawing/2014/main" id="{A5FDCD64-FF71-47AB-BF87-8068D8BE8471}"/>
                </a:ext>
              </a:extLst>
            </p:cNvPr>
            <p:cNvSpPr txBox="1"/>
            <p:nvPr/>
          </p:nvSpPr>
          <p:spPr>
            <a:xfrm>
              <a:off x="7518725" y="4922857"/>
              <a:ext cx="4048324" cy="276999"/>
            </a:xfrm>
            <a:prstGeom prst="rect">
              <a:avLst/>
            </a:prstGeom>
            <a:noFill/>
          </p:spPr>
          <p:txBody>
            <a:bodyPr wrap="square" lIns="0" tIns="0" rIns="0" bIns="0" rtlCol="0" anchor="t" anchorCtr="0">
              <a:spAutoFit/>
            </a:bodyPr>
            <a:lstStyle/>
            <a:p>
              <a:r>
                <a:rPr lang="en-US" b="1" dirty="0">
                  <a:solidFill>
                    <a:srgbClr val="FF0000"/>
                  </a:solidFill>
                </a:rPr>
                <a:t>Safety</a:t>
              </a:r>
            </a:p>
          </p:txBody>
        </p:sp>
        <p:sp>
          <p:nvSpPr>
            <p:cNvPr id="160" name="TextBox 159">
              <a:extLst>
                <a:ext uri="{FF2B5EF4-FFF2-40B4-BE49-F238E27FC236}">
                  <a16:creationId xmlns:a16="http://schemas.microsoft.com/office/drawing/2014/main" id="{668F0434-6670-468F-8B12-929861F2E8F0}"/>
                </a:ext>
              </a:extLst>
            </p:cNvPr>
            <p:cNvSpPr txBox="1"/>
            <p:nvPr/>
          </p:nvSpPr>
          <p:spPr>
            <a:xfrm>
              <a:off x="7838764" y="5632316"/>
              <a:ext cx="4382765" cy="492443"/>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Always live; no module level disconnect/shut-off</a:t>
              </a:r>
            </a:p>
          </p:txBody>
        </p:sp>
        <p:sp>
          <p:nvSpPr>
            <p:cNvPr id="156" name="TextBox 155">
              <a:extLst>
                <a:ext uri="{FF2B5EF4-FFF2-40B4-BE49-F238E27FC236}">
                  <a16:creationId xmlns:a16="http://schemas.microsoft.com/office/drawing/2014/main" id="{8BB1AA70-62BD-4A6F-9091-4DD9629F6887}"/>
                </a:ext>
              </a:extLst>
            </p:cNvPr>
            <p:cNvSpPr txBox="1"/>
            <p:nvPr/>
          </p:nvSpPr>
          <p:spPr>
            <a:xfrm>
              <a:off x="7848931" y="5225099"/>
              <a:ext cx="4175428" cy="492443"/>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High voltage (600V+) arc faults → leading cause of fires of PV installations</a:t>
              </a:r>
            </a:p>
          </p:txBody>
        </p:sp>
        <p:grpSp>
          <p:nvGrpSpPr>
            <p:cNvPr id="157" name="Group 156">
              <a:extLst>
                <a:ext uri="{FF2B5EF4-FFF2-40B4-BE49-F238E27FC236}">
                  <a16:creationId xmlns:a16="http://schemas.microsoft.com/office/drawing/2014/main" id="{6CAFB4AB-BAC0-47B9-AC9B-58587BAF9494}"/>
                </a:ext>
              </a:extLst>
            </p:cNvPr>
            <p:cNvGrpSpPr/>
            <p:nvPr/>
          </p:nvGrpSpPr>
          <p:grpSpPr>
            <a:xfrm>
              <a:off x="7518725" y="5286655"/>
              <a:ext cx="214413" cy="214413"/>
              <a:chOff x="8166094" y="1919805"/>
              <a:chExt cx="214413" cy="214413"/>
            </a:xfrm>
          </p:grpSpPr>
          <p:sp>
            <p:nvSpPr>
              <p:cNvPr id="158" name="Oval 157">
                <a:extLst>
                  <a:ext uri="{FF2B5EF4-FFF2-40B4-BE49-F238E27FC236}">
                    <a16:creationId xmlns:a16="http://schemas.microsoft.com/office/drawing/2014/main" id="{A3039FF6-7992-4469-B27D-2706BFA2825A}"/>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159" name="Straight Connector 158">
                <a:extLst>
                  <a:ext uri="{FF2B5EF4-FFF2-40B4-BE49-F238E27FC236}">
                    <a16:creationId xmlns:a16="http://schemas.microsoft.com/office/drawing/2014/main" id="{5633ED3B-080E-4348-9275-6D41EB3D99F4}"/>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3" name="Group 392">
              <a:extLst>
                <a:ext uri="{FF2B5EF4-FFF2-40B4-BE49-F238E27FC236}">
                  <a16:creationId xmlns:a16="http://schemas.microsoft.com/office/drawing/2014/main" id="{985976BD-2144-4AB1-946C-DBFE7E190FC5}"/>
                </a:ext>
              </a:extLst>
            </p:cNvPr>
            <p:cNvGrpSpPr/>
            <p:nvPr/>
          </p:nvGrpSpPr>
          <p:grpSpPr>
            <a:xfrm>
              <a:off x="7504108" y="5739180"/>
              <a:ext cx="214413" cy="214413"/>
              <a:chOff x="8166094" y="1919805"/>
              <a:chExt cx="214413" cy="214413"/>
            </a:xfrm>
          </p:grpSpPr>
          <p:sp>
            <p:nvSpPr>
              <p:cNvPr id="394" name="Oval 393">
                <a:extLst>
                  <a:ext uri="{FF2B5EF4-FFF2-40B4-BE49-F238E27FC236}">
                    <a16:creationId xmlns:a16="http://schemas.microsoft.com/office/drawing/2014/main" id="{F0A3EB45-1783-4F50-9CE8-A369C30286FB}"/>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395" name="Straight Connector 394">
                <a:extLst>
                  <a:ext uri="{FF2B5EF4-FFF2-40B4-BE49-F238E27FC236}">
                    <a16:creationId xmlns:a16="http://schemas.microsoft.com/office/drawing/2014/main" id="{A8DD7BA0-B709-44D7-B02F-78B7B33D7B32}"/>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1" name="TextBox 10">
            <a:extLst>
              <a:ext uri="{FF2B5EF4-FFF2-40B4-BE49-F238E27FC236}">
                <a16:creationId xmlns:a16="http://schemas.microsoft.com/office/drawing/2014/main" id="{11633A93-CF6A-B575-6E79-B2D2E339EDBA}"/>
              </a:ext>
            </a:extLst>
          </p:cNvPr>
          <p:cNvSpPr txBox="1"/>
          <p:nvPr/>
        </p:nvSpPr>
        <p:spPr>
          <a:xfrm>
            <a:off x="4167752" y="5754785"/>
            <a:ext cx="2679309" cy="627354"/>
          </a:xfrm>
          <a:prstGeom prst="rect">
            <a:avLst/>
          </a:prstGeom>
          <a:noFill/>
        </p:spPr>
        <p:txBody>
          <a:bodyPr wrap="none" lIns="0" tIns="0" rIns="0" bIns="0" rtlCol="0">
            <a:noAutofit/>
          </a:bodyPr>
          <a:lstStyle>
            <a:defPPr>
              <a:defRPr lang="en-US"/>
            </a:defPPr>
            <a:lvl1pPr algn="ctr">
              <a:defRPr sz="2000" b="1">
                <a:solidFill>
                  <a:schemeClr val="bg1"/>
                </a:solidFill>
              </a:defRPr>
            </a:lvl1pPr>
          </a:lstStyle>
          <a:p>
            <a:r>
              <a:rPr lang="en-PH" sz="2400" dirty="0"/>
              <a:t>Cheap, But…</a:t>
            </a:r>
          </a:p>
        </p:txBody>
      </p:sp>
      <p:pic>
        <p:nvPicPr>
          <p:cNvPr id="12" name="Audio 11">
            <a:hlinkClick r:id="" action="ppaction://media"/>
            <a:extLst>
              <a:ext uri="{FF2B5EF4-FFF2-40B4-BE49-F238E27FC236}">
                <a16:creationId xmlns:a16="http://schemas.microsoft.com/office/drawing/2014/main" id="{2C2ED480-31E8-B6F3-30B0-13CD72114FA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000" t="-160938" r="-325000" b="-160938"/>
          <a:stretch>
            <a:fillRect/>
          </a:stretch>
        </p:blipFill>
        <p:spPr>
          <a:xfrm>
            <a:off x="9144000" y="5655564"/>
            <a:ext cx="3048000" cy="1714500"/>
          </a:xfrm>
          <a:prstGeom prst="rect">
            <a:avLst/>
          </a:prstGeom>
        </p:spPr>
      </p:pic>
      <p:sp>
        <p:nvSpPr>
          <p:cNvPr id="3" name="Rectangle 2">
            <a:extLst>
              <a:ext uri="{FF2B5EF4-FFF2-40B4-BE49-F238E27FC236}">
                <a16:creationId xmlns:a16="http://schemas.microsoft.com/office/drawing/2014/main" id="{10ED51EB-85DE-68F6-A92B-B9BBB398500D}"/>
              </a:ext>
            </a:extLst>
          </p:cNvPr>
          <p:cNvSpPr/>
          <p:nvPr/>
        </p:nvSpPr>
        <p:spPr>
          <a:xfrm>
            <a:off x="0" y="990600"/>
            <a:ext cx="12192000" cy="58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tabLst>
                <a:tab pos="457200" algn="l"/>
              </a:tabLst>
            </a:pPr>
            <a:r>
              <a:rPr lang="en-US" sz="2400" b="1" dirty="0">
                <a:solidFill>
                  <a:schemeClr val="bg1"/>
                </a:solidFill>
              </a:rPr>
              <a:t>Traditional String Inverter: Many Panels In Series and One Central DC-AC Inverter  </a:t>
            </a:r>
            <a:endParaRPr lang="en-CA"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68657781"/>
      </p:ext>
    </p:extLst>
  </p:cSld>
  <p:clrMapOvr>
    <a:masterClrMapping/>
  </p:clrMapOvr>
  <p:transition advTm="515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78-30C8-4B8B-87D6-9696612A7900}"/>
              </a:ext>
            </a:extLst>
          </p:cNvPr>
          <p:cNvSpPr>
            <a:spLocks noGrp="1"/>
          </p:cNvSpPr>
          <p:nvPr>
            <p:ph type="title"/>
          </p:nvPr>
        </p:nvSpPr>
        <p:spPr>
          <a:xfrm>
            <a:off x="304799" y="312602"/>
            <a:ext cx="11582401" cy="400957"/>
          </a:xfrm>
        </p:spPr>
        <p:txBody>
          <a:bodyPr/>
          <a:lstStyle/>
          <a:p>
            <a:r>
              <a:rPr lang="en-US" dirty="0"/>
              <a:t>Many Optimizers + String Inverter</a:t>
            </a:r>
          </a:p>
        </p:txBody>
      </p:sp>
      <p:grpSp>
        <p:nvGrpSpPr>
          <p:cNvPr id="4" name="Group 3">
            <a:extLst>
              <a:ext uri="{FF2B5EF4-FFF2-40B4-BE49-F238E27FC236}">
                <a16:creationId xmlns:a16="http://schemas.microsoft.com/office/drawing/2014/main" id="{725BE081-1D7D-4351-92E6-BC14188803F1}"/>
              </a:ext>
            </a:extLst>
          </p:cNvPr>
          <p:cNvGrpSpPr/>
          <p:nvPr/>
        </p:nvGrpSpPr>
        <p:grpSpPr>
          <a:xfrm>
            <a:off x="7295636" y="3175897"/>
            <a:ext cx="4312164" cy="2077205"/>
            <a:chOff x="7295636" y="2645545"/>
            <a:chExt cx="4050792" cy="2077205"/>
          </a:xfrm>
        </p:grpSpPr>
        <p:cxnSp>
          <p:nvCxnSpPr>
            <p:cNvPr id="298" name="Straight Connector 297">
              <a:extLst>
                <a:ext uri="{FF2B5EF4-FFF2-40B4-BE49-F238E27FC236}">
                  <a16:creationId xmlns:a16="http://schemas.microsoft.com/office/drawing/2014/main" id="{019BD985-4A7D-4C05-8D60-547C867AA5CE}"/>
                </a:ext>
              </a:extLst>
            </p:cNvPr>
            <p:cNvCxnSpPr/>
            <p:nvPr/>
          </p:nvCxnSpPr>
          <p:spPr>
            <a:xfrm>
              <a:off x="7295636" y="2645545"/>
              <a:ext cx="40507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8679BC23-EF02-4CB3-9A15-4D8EF31BA195}"/>
                </a:ext>
              </a:extLst>
            </p:cNvPr>
            <p:cNvCxnSpPr/>
            <p:nvPr/>
          </p:nvCxnSpPr>
          <p:spPr>
            <a:xfrm>
              <a:off x="7295636" y="3674520"/>
              <a:ext cx="40507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BC6F949-D8E0-47AB-97E7-6220E7981749}"/>
                </a:ext>
              </a:extLst>
            </p:cNvPr>
            <p:cNvCxnSpPr/>
            <p:nvPr/>
          </p:nvCxnSpPr>
          <p:spPr>
            <a:xfrm>
              <a:off x="7295636" y="4722750"/>
              <a:ext cx="40507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69006C11-593C-4F60-8FD9-E5EB4343EFE0}"/>
              </a:ext>
            </a:extLst>
          </p:cNvPr>
          <p:cNvGrpSpPr/>
          <p:nvPr/>
        </p:nvGrpSpPr>
        <p:grpSpPr>
          <a:xfrm>
            <a:off x="7279959" y="4357228"/>
            <a:ext cx="4079247" cy="783981"/>
            <a:chOff x="7508559" y="3574663"/>
            <a:chExt cx="4079247" cy="783981"/>
          </a:xfrm>
        </p:grpSpPr>
        <p:sp>
          <p:nvSpPr>
            <p:cNvPr id="302" name="TextBox 301">
              <a:extLst>
                <a:ext uri="{FF2B5EF4-FFF2-40B4-BE49-F238E27FC236}">
                  <a16:creationId xmlns:a16="http://schemas.microsoft.com/office/drawing/2014/main" id="{E5A30CC3-28C1-4B52-9123-F3675DD59AE7}"/>
                </a:ext>
              </a:extLst>
            </p:cNvPr>
            <p:cNvSpPr txBox="1"/>
            <p:nvPr/>
          </p:nvSpPr>
          <p:spPr>
            <a:xfrm>
              <a:off x="7518725" y="3574663"/>
              <a:ext cx="3767328" cy="276999"/>
            </a:xfrm>
            <a:prstGeom prst="rect">
              <a:avLst/>
            </a:prstGeom>
            <a:noFill/>
          </p:spPr>
          <p:txBody>
            <a:bodyPr wrap="square" lIns="0" tIns="0" rIns="0" bIns="0" rtlCol="0" anchor="t" anchorCtr="0">
              <a:spAutoFit/>
            </a:bodyPr>
            <a:lstStyle>
              <a:defPPr>
                <a:defRPr lang="en-US"/>
              </a:defPPr>
              <a:lvl1pPr>
                <a:defRPr b="1">
                  <a:solidFill>
                    <a:schemeClr val="tx1">
                      <a:lumMod val="75000"/>
                      <a:lumOff val="25000"/>
                    </a:schemeClr>
                  </a:solidFill>
                </a:defRPr>
              </a:lvl1pPr>
            </a:lstStyle>
            <a:p>
              <a:r>
                <a:rPr lang="en-US" dirty="0">
                  <a:solidFill>
                    <a:srgbClr val="FF0000"/>
                  </a:solidFill>
                </a:rPr>
                <a:t>Design &amp; installation</a:t>
              </a:r>
            </a:p>
          </p:txBody>
        </p:sp>
        <p:sp>
          <p:nvSpPr>
            <p:cNvPr id="303" name="TextBox 302">
              <a:extLst>
                <a:ext uri="{FF2B5EF4-FFF2-40B4-BE49-F238E27FC236}">
                  <a16:creationId xmlns:a16="http://schemas.microsoft.com/office/drawing/2014/main" id="{968366F0-86DA-4A40-B200-0BFED6E20A53}"/>
                </a:ext>
              </a:extLst>
            </p:cNvPr>
            <p:cNvSpPr txBox="1"/>
            <p:nvPr/>
          </p:nvSpPr>
          <p:spPr>
            <a:xfrm>
              <a:off x="7838766" y="3866201"/>
              <a:ext cx="3749040" cy="492443"/>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String sizing required – difficult to design, install, maintain and repair</a:t>
              </a:r>
            </a:p>
          </p:txBody>
        </p:sp>
        <p:grpSp>
          <p:nvGrpSpPr>
            <p:cNvPr id="304" name="Group 303">
              <a:extLst>
                <a:ext uri="{FF2B5EF4-FFF2-40B4-BE49-F238E27FC236}">
                  <a16:creationId xmlns:a16="http://schemas.microsoft.com/office/drawing/2014/main" id="{A0C602A2-C4FD-4C26-9444-6F683148E2F4}"/>
                </a:ext>
              </a:extLst>
            </p:cNvPr>
            <p:cNvGrpSpPr/>
            <p:nvPr/>
          </p:nvGrpSpPr>
          <p:grpSpPr>
            <a:xfrm>
              <a:off x="7508559" y="3941208"/>
              <a:ext cx="214413" cy="214413"/>
              <a:chOff x="8166094" y="1855797"/>
              <a:chExt cx="214413" cy="214413"/>
            </a:xfrm>
          </p:grpSpPr>
          <p:sp>
            <p:nvSpPr>
              <p:cNvPr id="309" name="Oval 308">
                <a:extLst>
                  <a:ext uri="{FF2B5EF4-FFF2-40B4-BE49-F238E27FC236}">
                    <a16:creationId xmlns:a16="http://schemas.microsoft.com/office/drawing/2014/main" id="{5694AB7E-D7F9-48B4-AF00-E4F88478CCDA}"/>
                  </a:ext>
                </a:extLst>
              </p:cNvPr>
              <p:cNvSpPr/>
              <p:nvPr/>
            </p:nvSpPr>
            <p:spPr>
              <a:xfrm>
                <a:off x="8166094" y="1855797"/>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310" name="Straight Connector 309">
                <a:extLst>
                  <a:ext uri="{FF2B5EF4-FFF2-40B4-BE49-F238E27FC236}">
                    <a16:creationId xmlns:a16="http://schemas.microsoft.com/office/drawing/2014/main" id="{5F8746EF-9C2B-4629-A3A5-C991589FC0EB}"/>
                  </a:ext>
                </a:extLst>
              </p:cNvPr>
              <p:cNvCxnSpPr/>
              <p:nvPr/>
            </p:nvCxnSpPr>
            <p:spPr>
              <a:xfrm>
                <a:off x="8227580" y="1972147"/>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33" name="Group 332">
            <a:extLst>
              <a:ext uri="{FF2B5EF4-FFF2-40B4-BE49-F238E27FC236}">
                <a16:creationId xmlns:a16="http://schemas.microsoft.com/office/drawing/2014/main" id="{418F9E30-3257-442D-BB97-FC05FF799EB5}"/>
              </a:ext>
            </a:extLst>
          </p:cNvPr>
          <p:cNvGrpSpPr/>
          <p:nvPr/>
        </p:nvGrpSpPr>
        <p:grpSpPr>
          <a:xfrm>
            <a:off x="7275508" y="5306905"/>
            <a:ext cx="4642235" cy="1293528"/>
            <a:chOff x="7504108" y="4776553"/>
            <a:chExt cx="4642235" cy="1293528"/>
          </a:xfrm>
        </p:grpSpPr>
        <p:sp>
          <p:nvSpPr>
            <p:cNvPr id="257" name="Oval 256">
              <a:extLst>
                <a:ext uri="{FF2B5EF4-FFF2-40B4-BE49-F238E27FC236}">
                  <a16:creationId xmlns:a16="http://schemas.microsoft.com/office/drawing/2014/main" id="{2C912FFA-0375-41A5-B2B4-923BE749CB72}"/>
                </a:ext>
              </a:extLst>
            </p:cNvPr>
            <p:cNvSpPr/>
            <p:nvPr/>
          </p:nvSpPr>
          <p:spPr>
            <a:xfrm>
              <a:off x="7504108" y="5848908"/>
              <a:ext cx="214413" cy="214413"/>
            </a:xfrm>
            <a:prstGeom prst="ellipse">
              <a:avLst/>
            </a:prstGeom>
            <a:solidFill>
              <a:srgbClr val="7B93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t>+</a:t>
              </a:r>
              <a:endParaRPr lang="en-PH" sz="1200" b="1" dirty="0"/>
            </a:p>
          </p:txBody>
        </p:sp>
        <p:sp>
          <p:nvSpPr>
            <p:cNvPr id="318" name="TextBox 317">
              <a:extLst>
                <a:ext uri="{FF2B5EF4-FFF2-40B4-BE49-F238E27FC236}">
                  <a16:creationId xmlns:a16="http://schemas.microsoft.com/office/drawing/2014/main" id="{D8E24BB2-9490-4149-80FF-A39B6BE9A8BC}"/>
                </a:ext>
              </a:extLst>
            </p:cNvPr>
            <p:cNvSpPr txBox="1"/>
            <p:nvPr/>
          </p:nvSpPr>
          <p:spPr>
            <a:xfrm>
              <a:off x="7518725" y="4776553"/>
              <a:ext cx="4048324" cy="276999"/>
            </a:xfrm>
            <a:prstGeom prst="rect">
              <a:avLst/>
            </a:prstGeom>
            <a:noFill/>
          </p:spPr>
          <p:txBody>
            <a:bodyPr wrap="square" lIns="0" tIns="0" rIns="0" bIns="0" rtlCol="0" anchor="t" anchorCtr="0">
              <a:spAutoFit/>
            </a:bodyPr>
            <a:lstStyle/>
            <a:p>
              <a:r>
                <a:rPr lang="en-US" b="1" dirty="0">
                  <a:solidFill>
                    <a:srgbClr val="FF0000"/>
                  </a:solidFill>
                </a:rPr>
                <a:t>Safety</a:t>
              </a:r>
            </a:p>
          </p:txBody>
        </p:sp>
        <p:sp>
          <p:nvSpPr>
            <p:cNvPr id="319" name="TextBox 318">
              <a:extLst>
                <a:ext uri="{FF2B5EF4-FFF2-40B4-BE49-F238E27FC236}">
                  <a16:creationId xmlns:a16="http://schemas.microsoft.com/office/drawing/2014/main" id="{22317EF6-EA7B-478F-ACE2-18E6D682276A}"/>
                </a:ext>
              </a:extLst>
            </p:cNvPr>
            <p:cNvSpPr txBox="1"/>
            <p:nvPr/>
          </p:nvSpPr>
          <p:spPr>
            <a:xfrm>
              <a:off x="7838765" y="5823860"/>
              <a:ext cx="3749040" cy="246221"/>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Module level disconnect/shut-off</a:t>
              </a:r>
            </a:p>
          </p:txBody>
        </p:sp>
        <p:sp>
          <p:nvSpPr>
            <p:cNvPr id="320" name="TextBox 319">
              <a:extLst>
                <a:ext uri="{FF2B5EF4-FFF2-40B4-BE49-F238E27FC236}">
                  <a16:creationId xmlns:a16="http://schemas.microsoft.com/office/drawing/2014/main" id="{4BFD34C1-0474-4C3E-94F9-5EB765C55B29}"/>
                </a:ext>
              </a:extLst>
            </p:cNvPr>
            <p:cNvSpPr txBox="1"/>
            <p:nvPr/>
          </p:nvSpPr>
          <p:spPr>
            <a:xfrm>
              <a:off x="7848930" y="5013834"/>
              <a:ext cx="4297413" cy="738664"/>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High voltage (600V+) arc faults → leading cause of fires in PV installations, </a:t>
              </a:r>
              <a:r>
                <a:rPr lang="en-US" sz="1600" b="1" dirty="0" err="1">
                  <a:solidFill>
                    <a:schemeClr val="tx1">
                      <a:lumMod val="75000"/>
                      <a:lumOff val="25000"/>
                    </a:schemeClr>
                  </a:solidFill>
                </a:rPr>
                <a:t>electirck</a:t>
              </a:r>
              <a:r>
                <a:rPr lang="en-US" sz="1600" b="1" dirty="0">
                  <a:solidFill>
                    <a:schemeClr val="tx1">
                      <a:lumMod val="75000"/>
                      <a:lumOff val="25000"/>
                    </a:schemeClr>
                  </a:solidFill>
                </a:rPr>
                <a:t> shock hazard</a:t>
              </a:r>
            </a:p>
          </p:txBody>
        </p:sp>
        <p:grpSp>
          <p:nvGrpSpPr>
            <p:cNvPr id="321" name="Group 320">
              <a:extLst>
                <a:ext uri="{FF2B5EF4-FFF2-40B4-BE49-F238E27FC236}">
                  <a16:creationId xmlns:a16="http://schemas.microsoft.com/office/drawing/2014/main" id="{E661F6C1-5300-419D-9959-524B5C929867}"/>
                </a:ext>
              </a:extLst>
            </p:cNvPr>
            <p:cNvGrpSpPr/>
            <p:nvPr/>
          </p:nvGrpSpPr>
          <p:grpSpPr>
            <a:xfrm>
              <a:off x="7518725" y="5231791"/>
              <a:ext cx="214413" cy="214413"/>
              <a:chOff x="8166094" y="1864941"/>
              <a:chExt cx="214413" cy="214413"/>
            </a:xfrm>
          </p:grpSpPr>
          <p:sp>
            <p:nvSpPr>
              <p:cNvPr id="325" name="Oval 324">
                <a:extLst>
                  <a:ext uri="{FF2B5EF4-FFF2-40B4-BE49-F238E27FC236}">
                    <a16:creationId xmlns:a16="http://schemas.microsoft.com/office/drawing/2014/main" id="{0396E36A-A700-4F86-B752-F4EF4970807F}"/>
                  </a:ext>
                </a:extLst>
              </p:cNvPr>
              <p:cNvSpPr/>
              <p:nvPr/>
            </p:nvSpPr>
            <p:spPr>
              <a:xfrm>
                <a:off x="8166094" y="1864941"/>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326" name="Straight Connector 325">
                <a:extLst>
                  <a:ext uri="{FF2B5EF4-FFF2-40B4-BE49-F238E27FC236}">
                    <a16:creationId xmlns:a16="http://schemas.microsoft.com/office/drawing/2014/main" id="{DA5EF3A7-5C71-463A-BD13-CC03242F09A4}"/>
                  </a:ext>
                </a:extLst>
              </p:cNvPr>
              <p:cNvCxnSpPr/>
              <p:nvPr/>
            </p:nvCxnSpPr>
            <p:spPr>
              <a:xfrm>
                <a:off x="8227580" y="1963003"/>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30" name="Group 329">
            <a:extLst>
              <a:ext uri="{FF2B5EF4-FFF2-40B4-BE49-F238E27FC236}">
                <a16:creationId xmlns:a16="http://schemas.microsoft.com/office/drawing/2014/main" id="{C06F089D-9826-4EE9-9D83-CF82C862213A}"/>
              </a:ext>
            </a:extLst>
          </p:cNvPr>
          <p:cNvGrpSpPr/>
          <p:nvPr/>
        </p:nvGrpSpPr>
        <p:grpSpPr>
          <a:xfrm>
            <a:off x="7275508" y="3280140"/>
            <a:ext cx="4642236" cy="962365"/>
            <a:chOff x="7504108" y="2667487"/>
            <a:chExt cx="4083697" cy="841100"/>
          </a:xfrm>
        </p:grpSpPr>
        <p:sp>
          <p:nvSpPr>
            <p:cNvPr id="312" name="TextBox 311">
              <a:extLst>
                <a:ext uri="{FF2B5EF4-FFF2-40B4-BE49-F238E27FC236}">
                  <a16:creationId xmlns:a16="http://schemas.microsoft.com/office/drawing/2014/main" id="{8D358282-008E-4C19-85CE-9A8CCD7594F2}"/>
                </a:ext>
              </a:extLst>
            </p:cNvPr>
            <p:cNvSpPr txBox="1"/>
            <p:nvPr/>
          </p:nvSpPr>
          <p:spPr>
            <a:xfrm>
              <a:off x="7518725" y="2667487"/>
              <a:ext cx="3767328" cy="246221"/>
            </a:xfrm>
            <a:prstGeom prst="rect">
              <a:avLst/>
            </a:prstGeom>
            <a:noFill/>
          </p:spPr>
          <p:txBody>
            <a:bodyPr wrap="square" lIns="0" tIns="0" rIns="0" bIns="0" rtlCol="0" anchor="t" anchorCtr="0">
              <a:spAutoFit/>
            </a:bodyPr>
            <a:lstStyle>
              <a:defPPr>
                <a:defRPr lang="en-US"/>
              </a:defPPr>
              <a:lvl1pPr>
                <a:defRPr b="1">
                  <a:solidFill>
                    <a:schemeClr val="tx1">
                      <a:lumMod val="75000"/>
                      <a:lumOff val="25000"/>
                    </a:schemeClr>
                  </a:solidFill>
                </a:defRPr>
              </a:lvl1pPr>
            </a:lstStyle>
            <a:p>
              <a:r>
                <a:rPr lang="en-US" dirty="0"/>
                <a:t>Productivity</a:t>
              </a:r>
            </a:p>
          </p:txBody>
        </p:sp>
        <p:sp>
          <p:nvSpPr>
            <p:cNvPr id="313" name="TextBox 312">
              <a:extLst>
                <a:ext uri="{FF2B5EF4-FFF2-40B4-BE49-F238E27FC236}">
                  <a16:creationId xmlns:a16="http://schemas.microsoft.com/office/drawing/2014/main" id="{71136430-0967-4A10-BAC0-5A879698F2DF}"/>
                </a:ext>
              </a:extLst>
            </p:cNvPr>
            <p:cNvSpPr txBox="1"/>
            <p:nvPr/>
          </p:nvSpPr>
          <p:spPr>
            <a:xfrm>
              <a:off x="7838765" y="2769923"/>
              <a:ext cx="3749040" cy="738664"/>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5-20% more energy as a result of individual Maximum Power Point Tracking (MPPT)</a:t>
              </a:r>
            </a:p>
          </p:txBody>
        </p:sp>
        <p:sp>
          <p:nvSpPr>
            <p:cNvPr id="329" name="Oval 328">
              <a:extLst>
                <a:ext uri="{FF2B5EF4-FFF2-40B4-BE49-F238E27FC236}">
                  <a16:creationId xmlns:a16="http://schemas.microsoft.com/office/drawing/2014/main" id="{41F905DE-F191-48E8-BB6A-51F8A3FA1069}"/>
                </a:ext>
              </a:extLst>
            </p:cNvPr>
            <p:cNvSpPr/>
            <p:nvPr/>
          </p:nvSpPr>
          <p:spPr>
            <a:xfrm>
              <a:off x="7504108" y="3031033"/>
              <a:ext cx="214413" cy="214413"/>
            </a:xfrm>
            <a:prstGeom prst="ellipse">
              <a:avLst/>
            </a:prstGeom>
            <a:solidFill>
              <a:srgbClr val="7B93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t>+</a:t>
              </a:r>
              <a:endParaRPr lang="en-PH" sz="1200" b="1"/>
            </a:p>
          </p:txBody>
        </p:sp>
      </p:grpSp>
      <p:sp>
        <p:nvSpPr>
          <p:cNvPr id="334" name="Rectangle 333">
            <a:extLst>
              <a:ext uri="{FF2B5EF4-FFF2-40B4-BE49-F238E27FC236}">
                <a16:creationId xmlns:a16="http://schemas.microsoft.com/office/drawing/2014/main" id="{B338BBFC-BDA9-4CBB-A988-731297568D64}"/>
              </a:ext>
            </a:extLst>
          </p:cNvPr>
          <p:cNvSpPr/>
          <p:nvPr/>
        </p:nvSpPr>
        <p:spPr>
          <a:xfrm>
            <a:off x="209837" y="5660504"/>
            <a:ext cx="6836481" cy="10587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36" name="TextBox 335">
            <a:extLst>
              <a:ext uri="{FF2B5EF4-FFF2-40B4-BE49-F238E27FC236}">
                <a16:creationId xmlns:a16="http://schemas.microsoft.com/office/drawing/2014/main" id="{F2266AD0-DEED-4507-AED5-B24408559E6E}"/>
              </a:ext>
            </a:extLst>
          </p:cNvPr>
          <p:cNvSpPr txBox="1"/>
          <p:nvPr/>
        </p:nvSpPr>
        <p:spPr>
          <a:xfrm>
            <a:off x="1054908" y="5578577"/>
            <a:ext cx="631583" cy="677108"/>
          </a:xfrm>
          <a:prstGeom prst="rect">
            <a:avLst/>
          </a:prstGeom>
          <a:noFill/>
        </p:spPr>
        <p:txBody>
          <a:bodyPr wrap="none" lIns="0" tIns="0" rIns="0" bIns="0" rtlCol="0">
            <a:noAutofit/>
          </a:bodyPr>
          <a:lstStyle/>
          <a:p>
            <a:pPr algn="ctr"/>
            <a:endParaRPr lang="en-PH" sz="4400" b="1" dirty="0">
              <a:solidFill>
                <a:schemeClr val="bg1"/>
              </a:solidFill>
            </a:endParaRPr>
          </a:p>
        </p:txBody>
      </p:sp>
      <p:sp>
        <p:nvSpPr>
          <p:cNvPr id="337" name="TextBox 336">
            <a:extLst>
              <a:ext uri="{FF2B5EF4-FFF2-40B4-BE49-F238E27FC236}">
                <a16:creationId xmlns:a16="http://schemas.microsoft.com/office/drawing/2014/main" id="{9DC9602F-1B7D-4656-9958-66564036C308}"/>
              </a:ext>
            </a:extLst>
          </p:cNvPr>
          <p:cNvSpPr txBox="1"/>
          <p:nvPr/>
        </p:nvSpPr>
        <p:spPr>
          <a:xfrm>
            <a:off x="306485" y="5874015"/>
            <a:ext cx="4286847" cy="303623"/>
          </a:xfrm>
          <a:prstGeom prst="rect">
            <a:avLst/>
          </a:prstGeom>
          <a:noFill/>
        </p:spPr>
        <p:txBody>
          <a:bodyPr wrap="none" lIns="0" tIns="0" rIns="0" bIns="0" rtlCol="0">
            <a:noAutofit/>
          </a:bodyPr>
          <a:lstStyle>
            <a:defPPr>
              <a:defRPr lang="en-US"/>
            </a:defPPr>
            <a:lvl1pPr algn="ctr">
              <a:defRPr sz="2000" b="1">
                <a:solidFill>
                  <a:schemeClr val="bg1"/>
                </a:solidFill>
              </a:defRPr>
            </a:lvl1pPr>
          </a:lstStyle>
          <a:p>
            <a:pPr algn="l"/>
            <a:r>
              <a:rPr lang="en-US" dirty="0"/>
              <a:t>One Optimizer          + HV Central </a:t>
            </a:r>
          </a:p>
          <a:p>
            <a:pPr algn="l"/>
            <a:r>
              <a:rPr lang="en-US" dirty="0"/>
              <a:t>Per Panel                         Inverter</a:t>
            </a:r>
          </a:p>
        </p:txBody>
      </p:sp>
      <p:sp>
        <p:nvSpPr>
          <p:cNvPr id="338" name="TextBox 337">
            <a:extLst>
              <a:ext uri="{FF2B5EF4-FFF2-40B4-BE49-F238E27FC236}">
                <a16:creationId xmlns:a16="http://schemas.microsoft.com/office/drawing/2014/main" id="{DD89EBD9-0D5A-4871-A690-04A60B9FFFF8}"/>
              </a:ext>
            </a:extLst>
          </p:cNvPr>
          <p:cNvSpPr txBox="1"/>
          <p:nvPr/>
        </p:nvSpPr>
        <p:spPr>
          <a:xfrm>
            <a:off x="4837139" y="5809379"/>
            <a:ext cx="2115008" cy="688070"/>
          </a:xfrm>
          <a:prstGeom prst="rect">
            <a:avLst/>
          </a:prstGeom>
          <a:noFill/>
        </p:spPr>
        <p:txBody>
          <a:bodyPr wrap="none" lIns="0" tIns="0" rIns="0" bIns="0" rtlCol="0">
            <a:noAutofit/>
          </a:bodyPr>
          <a:lstStyle>
            <a:defPPr>
              <a:defRPr lang="en-US"/>
            </a:defPPr>
            <a:lvl1pPr algn="ctr">
              <a:defRPr sz="2000" b="1">
                <a:solidFill>
                  <a:schemeClr val="bg1"/>
                </a:solidFill>
              </a:defRPr>
            </a:lvl1pPr>
          </a:lstStyle>
          <a:p>
            <a:r>
              <a:rPr lang="en-PH" sz="2400" dirty="0"/>
              <a:t>Medium Cost </a:t>
            </a:r>
          </a:p>
          <a:p>
            <a:r>
              <a:rPr lang="en-PH" sz="2400" dirty="0"/>
              <a:t>Safety Risk</a:t>
            </a:r>
          </a:p>
        </p:txBody>
      </p:sp>
      <p:sp>
        <p:nvSpPr>
          <p:cNvPr id="339" name="TextBox 338">
            <a:extLst>
              <a:ext uri="{FF2B5EF4-FFF2-40B4-BE49-F238E27FC236}">
                <a16:creationId xmlns:a16="http://schemas.microsoft.com/office/drawing/2014/main" id="{B34A7E6C-8844-4FB8-B1EF-81060D65A4FC}"/>
              </a:ext>
            </a:extLst>
          </p:cNvPr>
          <p:cNvSpPr txBox="1"/>
          <p:nvPr/>
        </p:nvSpPr>
        <p:spPr>
          <a:xfrm>
            <a:off x="5009264" y="6249005"/>
            <a:ext cx="652423" cy="215444"/>
          </a:xfrm>
          <a:prstGeom prst="rect">
            <a:avLst/>
          </a:prstGeom>
          <a:noFill/>
        </p:spPr>
        <p:txBody>
          <a:bodyPr wrap="none" lIns="0" tIns="0" rIns="0" bIns="0" rtlCol="0">
            <a:noAutofit/>
          </a:bodyPr>
          <a:lstStyle/>
          <a:p>
            <a:pPr algn="ctr"/>
            <a:endParaRPr lang="en-PH" sz="1600" dirty="0">
              <a:solidFill>
                <a:schemeClr val="bg1"/>
              </a:solidFill>
            </a:endParaRPr>
          </a:p>
        </p:txBody>
      </p:sp>
      <p:cxnSp>
        <p:nvCxnSpPr>
          <p:cNvPr id="342" name="Straight Connector 341">
            <a:extLst>
              <a:ext uri="{FF2B5EF4-FFF2-40B4-BE49-F238E27FC236}">
                <a16:creationId xmlns:a16="http://schemas.microsoft.com/office/drawing/2014/main" id="{EFD20F30-FEBF-4215-ADE3-8F06DA97CE6C}"/>
              </a:ext>
            </a:extLst>
          </p:cNvPr>
          <p:cNvCxnSpPr/>
          <p:nvPr/>
        </p:nvCxnSpPr>
        <p:spPr>
          <a:xfrm flipH="1">
            <a:off x="6341315" y="5771066"/>
            <a:ext cx="0" cy="9009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7" name="Rectangle 346">
            <a:extLst>
              <a:ext uri="{FF2B5EF4-FFF2-40B4-BE49-F238E27FC236}">
                <a16:creationId xmlns:a16="http://schemas.microsoft.com/office/drawing/2014/main" id="{CA3E6DDE-BD2D-4AD0-A61C-C10E7CFE3648}"/>
              </a:ext>
            </a:extLst>
          </p:cNvPr>
          <p:cNvSpPr/>
          <p:nvPr/>
        </p:nvSpPr>
        <p:spPr>
          <a:xfrm>
            <a:off x="74624" y="2288667"/>
            <a:ext cx="6424789" cy="4383361"/>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3" name="Group 772">
            <a:extLst>
              <a:ext uri="{FF2B5EF4-FFF2-40B4-BE49-F238E27FC236}">
                <a16:creationId xmlns:a16="http://schemas.microsoft.com/office/drawing/2014/main" id="{EC202122-A992-42AE-878E-7A1E87DA169C}"/>
              </a:ext>
            </a:extLst>
          </p:cNvPr>
          <p:cNvGrpSpPr/>
          <p:nvPr/>
        </p:nvGrpSpPr>
        <p:grpSpPr>
          <a:xfrm>
            <a:off x="534282" y="1927657"/>
            <a:ext cx="6026617" cy="3124059"/>
            <a:chOff x="336051" y="2650169"/>
            <a:chExt cx="5983863" cy="2493783"/>
          </a:xfrm>
        </p:grpSpPr>
        <p:grpSp>
          <p:nvGrpSpPr>
            <p:cNvPr id="774" name="Group 773">
              <a:extLst>
                <a:ext uri="{FF2B5EF4-FFF2-40B4-BE49-F238E27FC236}">
                  <a16:creationId xmlns:a16="http://schemas.microsoft.com/office/drawing/2014/main" id="{8103209D-BEAE-4BA8-B00B-8B1B63C0AEAD}"/>
                </a:ext>
              </a:extLst>
            </p:cNvPr>
            <p:cNvGrpSpPr/>
            <p:nvPr/>
          </p:nvGrpSpPr>
          <p:grpSpPr>
            <a:xfrm>
              <a:off x="336051" y="2650169"/>
              <a:ext cx="5983863" cy="2493783"/>
              <a:chOff x="360798" y="3579550"/>
              <a:chExt cx="5983863" cy="2493783"/>
            </a:xfrm>
          </p:grpSpPr>
          <p:pic>
            <p:nvPicPr>
              <p:cNvPr id="799" name="Picture 4">
                <a:extLst>
                  <a:ext uri="{FF2B5EF4-FFF2-40B4-BE49-F238E27FC236}">
                    <a16:creationId xmlns:a16="http://schemas.microsoft.com/office/drawing/2014/main" id="{7B90C221-9143-4CB4-BE45-6081FF4FADB7}"/>
                  </a:ext>
                </a:extLst>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5980716" y="3941382"/>
                <a:ext cx="363945" cy="656497"/>
              </a:xfrm>
              <a:prstGeom prst="rect">
                <a:avLst/>
              </a:prstGeom>
              <a:noFill/>
              <a:ln w="9525">
                <a:noFill/>
                <a:miter lim="800000"/>
              </a:ln>
            </p:spPr>
          </p:pic>
          <p:sp>
            <p:nvSpPr>
              <p:cNvPr id="800" name="Right Arrow 177">
                <a:extLst>
                  <a:ext uri="{FF2B5EF4-FFF2-40B4-BE49-F238E27FC236}">
                    <a16:creationId xmlns:a16="http://schemas.microsoft.com/office/drawing/2014/main" id="{921E5CF6-7BA4-4F01-B4EF-6FB1BB978569}"/>
                  </a:ext>
                </a:extLst>
              </p:cNvPr>
              <p:cNvSpPr/>
              <p:nvPr/>
            </p:nvSpPr>
            <p:spPr>
              <a:xfrm>
                <a:off x="5520002" y="4187770"/>
                <a:ext cx="605028" cy="16806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1" name="Straight Connector 800">
                <a:extLst>
                  <a:ext uri="{FF2B5EF4-FFF2-40B4-BE49-F238E27FC236}">
                    <a16:creationId xmlns:a16="http://schemas.microsoft.com/office/drawing/2014/main" id="{F7408944-97D3-4D8A-853C-96D0E45CD344}"/>
                  </a:ext>
                </a:extLst>
              </p:cNvPr>
              <p:cNvCxnSpPr/>
              <p:nvPr/>
            </p:nvCxnSpPr>
            <p:spPr>
              <a:xfrm flipH="1">
                <a:off x="4207251" y="5580692"/>
                <a:ext cx="0" cy="1155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2" name="Straight Connector 801">
                <a:extLst>
                  <a:ext uri="{FF2B5EF4-FFF2-40B4-BE49-F238E27FC236}">
                    <a16:creationId xmlns:a16="http://schemas.microsoft.com/office/drawing/2014/main" id="{746DCCD1-2FC0-4AA9-9D41-A5F27FCC1BE7}"/>
                  </a:ext>
                </a:extLst>
              </p:cNvPr>
              <p:cNvCxnSpPr/>
              <p:nvPr/>
            </p:nvCxnSpPr>
            <p:spPr>
              <a:xfrm flipH="1">
                <a:off x="4212502" y="3608850"/>
                <a:ext cx="0" cy="1155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3" name="Straight Connector 802">
                <a:extLst>
                  <a:ext uri="{FF2B5EF4-FFF2-40B4-BE49-F238E27FC236}">
                    <a16:creationId xmlns:a16="http://schemas.microsoft.com/office/drawing/2014/main" id="{0CD99BAB-3337-429B-B2DE-B75394E31BBC}"/>
                  </a:ext>
                </a:extLst>
              </p:cNvPr>
              <p:cNvCxnSpPr/>
              <p:nvPr/>
            </p:nvCxnSpPr>
            <p:spPr>
              <a:xfrm flipH="1">
                <a:off x="4503992" y="3611475"/>
                <a:ext cx="0" cy="5949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78C97FA8-7149-4A69-9349-3142E801CDA5}"/>
                  </a:ext>
                </a:extLst>
              </p:cNvPr>
              <p:cNvCxnSpPr/>
              <p:nvPr/>
            </p:nvCxnSpPr>
            <p:spPr>
              <a:xfrm flipH="1">
                <a:off x="4207251" y="3611475"/>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id="{91855858-C711-457B-81D8-2B2D569B36D6}"/>
                  </a:ext>
                </a:extLst>
              </p:cNvPr>
              <p:cNvCxnSpPr/>
              <p:nvPr/>
            </p:nvCxnSpPr>
            <p:spPr>
              <a:xfrm flipH="1">
                <a:off x="4498210" y="4207592"/>
                <a:ext cx="54935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id="{1BE280BC-46C6-4363-9425-228661FECAC1}"/>
                  </a:ext>
                </a:extLst>
              </p:cNvPr>
              <p:cNvCxnSpPr/>
              <p:nvPr/>
            </p:nvCxnSpPr>
            <p:spPr>
              <a:xfrm flipH="1" flipV="1">
                <a:off x="4196251" y="5577905"/>
                <a:ext cx="284712" cy="5573"/>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07" name="Picture 3" descr="\\ADITYA-ZENBOOK\Users\Aditya\Documents\Sparq Solutions\Investor Presentation\Backup\String Inverter.png">
                <a:extLst>
                  <a:ext uri="{FF2B5EF4-FFF2-40B4-BE49-F238E27FC236}">
                    <a16:creationId xmlns:a16="http://schemas.microsoft.com/office/drawing/2014/main" id="{454EACEB-20C1-4F39-AF32-D860B98203C8}"/>
                  </a:ext>
                </a:extLst>
              </p:cNvPr>
              <p:cNvPicPr>
                <a:picLocks noChangeAspect="1" noChangeArrowheads="1"/>
              </p:cNvPicPr>
              <p:nvPr/>
            </p:nvPicPr>
            <p:blipFill>
              <a:blip r:embed="rId6"/>
              <a:stretch>
                <a:fillRect/>
              </a:stretch>
            </p:blipFill>
            <p:spPr bwMode="auto">
              <a:xfrm>
                <a:off x="4801965" y="3863570"/>
                <a:ext cx="1165939" cy="865728"/>
              </a:xfrm>
              <a:prstGeom prst="rect">
                <a:avLst/>
              </a:prstGeom>
              <a:noFill/>
            </p:spPr>
          </p:pic>
          <p:sp>
            <p:nvSpPr>
              <p:cNvPr id="808" name="TextBox 807">
                <a:extLst>
                  <a:ext uri="{FF2B5EF4-FFF2-40B4-BE49-F238E27FC236}">
                    <a16:creationId xmlns:a16="http://schemas.microsoft.com/office/drawing/2014/main" id="{2B6D6F7A-5A30-481C-B5B3-B91F4F47AA74}"/>
                  </a:ext>
                </a:extLst>
              </p:cNvPr>
              <p:cNvSpPr txBox="1"/>
              <p:nvPr/>
            </p:nvSpPr>
            <p:spPr>
              <a:xfrm>
                <a:off x="5604031" y="4015625"/>
                <a:ext cx="420158" cy="254556"/>
              </a:xfrm>
              <a:prstGeom prst="rect">
                <a:avLst/>
              </a:prstGeom>
              <a:noFill/>
            </p:spPr>
            <p:txBody>
              <a:bodyPr wrap="square" rtlCol="0">
                <a:spAutoFit/>
              </a:bodyPr>
              <a:lstStyle/>
              <a:p>
                <a:pPr algn="ctr"/>
                <a:r>
                  <a:rPr lang="en-US" sz="1000" b="1"/>
                  <a:t>AC</a:t>
                </a:r>
              </a:p>
            </p:txBody>
          </p:sp>
          <p:sp>
            <p:nvSpPr>
              <p:cNvPr id="809" name="TextBox 808">
                <a:extLst>
                  <a:ext uri="{FF2B5EF4-FFF2-40B4-BE49-F238E27FC236}">
                    <a16:creationId xmlns:a16="http://schemas.microsoft.com/office/drawing/2014/main" id="{A3837EC7-69A9-45A4-AD18-AF7B80F678E8}"/>
                  </a:ext>
                </a:extLst>
              </p:cNvPr>
              <p:cNvSpPr txBox="1"/>
              <p:nvPr/>
            </p:nvSpPr>
            <p:spPr>
              <a:xfrm>
                <a:off x="4423507" y="4346874"/>
                <a:ext cx="682044" cy="407291"/>
              </a:xfrm>
              <a:prstGeom prst="rect">
                <a:avLst/>
              </a:prstGeom>
              <a:noFill/>
            </p:spPr>
            <p:txBody>
              <a:bodyPr wrap="square" rtlCol="0">
                <a:spAutoFit/>
              </a:bodyPr>
              <a:lstStyle/>
              <a:p>
                <a:pPr algn="ctr"/>
                <a:r>
                  <a:rPr lang="en-US" sz="1000" b="1"/>
                  <a:t>600+V DC</a:t>
                </a:r>
              </a:p>
            </p:txBody>
          </p:sp>
          <p:grpSp>
            <p:nvGrpSpPr>
              <p:cNvPr id="810" name="Group 809">
                <a:extLst>
                  <a:ext uri="{FF2B5EF4-FFF2-40B4-BE49-F238E27FC236}">
                    <a16:creationId xmlns:a16="http://schemas.microsoft.com/office/drawing/2014/main" id="{CE63AEEC-D910-4679-8826-DEEFBCFCF0DF}"/>
                  </a:ext>
                </a:extLst>
              </p:cNvPr>
              <p:cNvGrpSpPr/>
              <p:nvPr/>
            </p:nvGrpSpPr>
            <p:grpSpPr>
              <a:xfrm>
                <a:off x="391651" y="3579550"/>
                <a:ext cx="3927333" cy="1212359"/>
                <a:chOff x="391651" y="3579550"/>
                <a:chExt cx="3927333" cy="1212359"/>
              </a:xfrm>
            </p:grpSpPr>
            <p:grpSp>
              <p:nvGrpSpPr>
                <p:cNvPr id="873" name="Group 872">
                  <a:extLst>
                    <a:ext uri="{FF2B5EF4-FFF2-40B4-BE49-F238E27FC236}">
                      <a16:creationId xmlns:a16="http://schemas.microsoft.com/office/drawing/2014/main" id="{93BD58A1-67BF-40C6-951B-7E91C7E0F0B3}"/>
                    </a:ext>
                  </a:extLst>
                </p:cNvPr>
                <p:cNvGrpSpPr/>
                <p:nvPr/>
              </p:nvGrpSpPr>
              <p:grpSpPr>
                <a:xfrm>
                  <a:off x="2800083" y="4321421"/>
                  <a:ext cx="524358" cy="115540"/>
                  <a:chOff x="1109658" y="1626391"/>
                  <a:chExt cx="475488" cy="104772"/>
                </a:xfrm>
              </p:grpSpPr>
              <p:cxnSp>
                <p:nvCxnSpPr>
                  <p:cNvPr id="928" name="Straight Connector 927">
                    <a:extLst>
                      <a:ext uri="{FF2B5EF4-FFF2-40B4-BE49-F238E27FC236}">
                        <a16:creationId xmlns:a16="http://schemas.microsoft.com/office/drawing/2014/main" id="{C1EC52DF-DAF7-4195-B23A-0AF3838356BA}"/>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9" name="Straight Connector 928">
                    <a:extLst>
                      <a:ext uri="{FF2B5EF4-FFF2-40B4-BE49-F238E27FC236}">
                        <a16:creationId xmlns:a16="http://schemas.microsoft.com/office/drawing/2014/main" id="{13E54210-63ED-4463-B408-D54749BEB9F9}"/>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id="{6F43F169-7B68-4EA3-9C92-16DA51224FDE}"/>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74" name="Group 873">
                  <a:extLst>
                    <a:ext uri="{FF2B5EF4-FFF2-40B4-BE49-F238E27FC236}">
                      <a16:creationId xmlns:a16="http://schemas.microsoft.com/office/drawing/2014/main" id="{79E2DC60-8705-41C4-9749-53B290C856DF}"/>
                    </a:ext>
                  </a:extLst>
                </p:cNvPr>
                <p:cNvGrpSpPr/>
                <p:nvPr/>
              </p:nvGrpSpPr>
              <p:grpSpPr>
                <a:xfrm>
                  <a:off x="3473079" y="4307113"/>
                  <a:ext cx="524358" cy="115540"/>
                  <a:chOff x="1774029" y="1626391"/>
                  <a:chExt cx="475488" cy="104772"/>
                </a:xfrm>
              </p:grpSpPr>
              <p:cxnSp>
                <p:nvCxnSpPr>
                  <p:cNvPr id="925" name="Straight Connector 924">
                    <a:extLst>
                      <a:ext uri="{FF2B5EF4-FFF2-40B4-BE49-F238E27FC236}">
                        <a16:creationId xmlns:a16="http://schemas.microsoft.com/office/drawing/2014/main" id="{7977E308-B21C-4F3F-BC4E-EE970277E8B6}"/>
                      </a:ext>
                    </a:extLst>
                  </p:cNvPr>
                  <p:cNvCxnSpPr/>
                  <p:nvPr/>
                </p:nvCxnSpPr>
                <p:spPr>
                  <a:xfrm flipH="1">
                    <a:off x="1778791"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id="{993CA212-D9F6-4C19-8366-A929946AD41A}"/>
                      </a:ext>
                    </a:extLst>
                  </p:cNvPr>
                  <p:cNvCxnSpPr/>
                  <p:nvPr/>
                </p:nvCxnSpPr>
                <p:spPr>
                  <a:xfrm flipH="1">
                    <a:off x="2245515"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id="{46CEA410-C00D-4D91-A5EB-58F2F0399D13}"/>
                      </a:ext>
                    </a:extLst>
                  </p:cNvPr>
                  <p:cNvCxnSpPr/>
                  <p:nvPr/>
                </p:nvCxnSpPr>
                <p:spPr>
                  <a:xfrm>
                    <a:off x="1774029"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75" name="Picture 2">
                  <a:extLst>
                    <a:ext uri="{FF2B5EF4-FFF2-40B4-BE49-F238E27FC236}">
                      <a16:creationId xmlns:a16="http://schemas.microsoft.com/office/drawing/2014/main" id="{851814D4-35C7-4F3B-A578-73D9C4DD8BBF}"/>
                    </a:ext>
                  </a:extLst>
                </p:cNvPr>
                <p:cNvPicPr>
                  <a:picLocks noChangeAspect="1" noChangeArrowheads="1"/>
                </p:cNvPicPr>
                <p:nvPr/>
              </p:nvPicPr>
              <p:blipFill>
                <a:blip r:embed="rId7"/>
                <a:stretch>
                  <a:fillRect/>
                </a:stretch>
              </p:blipFill>
              <p:spPr bwMode="auto">
                <a:xfrm rot="16200000">
                  <a:off x="632875" y="3612612"/>
                  <a:ext cx="383564" cy="588222"/>
                </a:xfrm>
                <a:prstGeom prst="rect">
                  <a:avLst/>
                </a:prstGeom>
                <a:noFill/>
                <a:ln w="9525">
                  <a:noFill/>
                  <a:miter lim="800000"/>
                </a:ln>
              </p:spPr>
            </p:pic>
            <p:pic>
              <p:nvPicPr>
                <p:cNvPr id="876" name="Picture 2">
                  <a:extLst>
                    <a:ext uri="{FF2B5EF4-FFF2-40B4-BE49-F238E27FC236}">
                      <a16:creationId xmlns:a16="http://schemas.microsoft.com/office/drawing/2014/main" id="{C4C5CEC3-2F4B-43D7-BC0F-DC6267368FA1}"/>
                    </a:ext>
                  </a:extLst>
                </p:cNvPr>
                <p:cNvPicPr>
                  <a:picLocks noChangeAspect="1" noChangeArrowheads="1"/>
                </p:cNvPicPr>
                <p:nvPr/>
              </p:nvPicPr>
              <p:blipFill>
                <a:blip r:embed="rId7"/>
                <a:stretch>
                  <a:fillRect/>
                </a:stretch>
              </p:blipFill>
              <p:spPr bwMode="auto">
                <a:xfrm rot="16200000">
                  <a:off x="1912962" y="3612612"/>
                  <a:ext cx="383564" cy="588222"/>
                </a:xfrm>
                <a:prstGeom prst="rect">
                  <a:avLst/>
                </a:prstGeom>
                <a:noFill/>
                <a:ln w="9525">
                  <a:noFill/>
                  <a:miter lim="800000"/>
                </a:ln>
              </p:spPr>
            </p:pic>
            <p:pic>
              <p:nvPicPr>
                <p:cNvPr id="877" name="Picture 2">
                  <a:extLst>
                    <a:ext uri="{FF2B5EF4-FFF2-40B4-BE49-F238E27FC236}">
                      <a16:creationId xmlns:a16="http://schemas.microsoft.com/office/drawing/2014/main" id="{EC1A83C2-92BF-4728-B5E2-C813FCE9B12E}"/>
                    </a:ext>
                  </a:extLst>
                </p:cNvPr>
                <p:cNvPicPr>
                  <a:picLocks noChangeAspect="1" noChangeArrowheads="1"/>
                </p:cNvPicPr>
                <p:nvPr/>
              </p:nvPicPr>
              <p:blipFill>
                <a:blip r:embed="rId7"/>
                <a:stretch>
                  <a:fillRect/>
                </a:stretch>
              </p:blipFill>
              <p:spPr bwMode="auto">
                <a:xfrm rot="16200000">
                  <a:off x="2553005" y="3612612"/>
                  <a:ext cx="383564" cy="588222"/>
                </a:xfrm>
                <a:prstGeom prst="rect">
                  <a:avLst/>
                </a:prstGeom>
                <a:noFill/>
                <a:ln w="9525">
                  <a:noFill/>
                  <a:miter lim="800000"/>
                </a:ln>
              </p:spPr>
            </p:pic>
            <p:pic>
              <p:nvPicPr>
                <p:cNvPr id="878" name="Picture 2">
                  <a:extLst>
                    <a:ext uri="{FF2B5EF4-FFF2-40B4-BE49-F238E27FC236}">
                      <a16:creationId xmlns:a16="http://schemas.microsoft.com/office/drawing/2014/main" id="{4425EE14-FCF2-40EB-B41A-97E86A71BC19}"/>
                    </a:ext>
                  </a:extLst>
                </p:cNvPr>
                <p:cNvPicPr>
                  <a:picLocks noChangeAspect="1" noChangeArrowheads="1"/>
                </p:cNvPicPr>
                <p:nvPr/>
              </p:nvPicPr>
              <p:blipFill>
                <a:blip r:embed="rId7"/>
                <a:stretch>
                  <a:fillRect/>
                </a:stretch>
              </p:blipFill>
              <p:spPr bwMode="auto">
                <a:xfrm rot="16200000">
                  <a:off x="632875" y="4306016"/>
                  <a:ext cx="383564" cy="588222"/>
                </a:xfrm>
                <a:prstGeom prst="rect">
                  <a:avLst/>
                </a:prstGeom>
                <a:noFill/>
                <a:ln w="9525">
                  <a:noFill/>
                  <a:miter lim="800000"/>
                </a:ln>
              </p:spPr>
            </p:pic>
            <p:pic>
              <p:nvPicPr>
                <p:cNvPr id="879" name="Picture 2">
                  <a:extLst>
                    <a:ext uri="{FF2B5EF4-FFF2-40B4-BE49-F238E27FC236}">
                      <a16:creationId xmlns:a16="http://schemas.microsoft.com/office/drawing/2014/main" id="{2D442D6D-A036-44C6-8A9A-F0F05163D6FC}"/>
                    </a:ext>
                  </a:extLst>
                </p:cNvPr>
                <p:cNvPicPr>
                  <a:picLocks noChangeAspect="1" noChangeArrowheads="1"/>
                </p:cNvPicPr>
                <p:nvPr/>
              </p:nvPicPr>
              <p:blipFill>
                <a:blip r:embed="rId7"/>
                <a:stretch>
                  <a:fillRect/>
                </a:stretch>
              </p:blipFill>
              <p:spPr bwMode="auto">
                <a:xfrm rot="16200000">
                  <a:off x="1912962" y="4306016"/>
                  <a:ext cx="383564" cy="588222"/>
                </a:xfrm>
                <a:prstGeom prst="rect">
                  <a:avLst/>
                </a:prstGeom>
                <a:noFill/>
                <a:ln w="9525">
                  <a:noFill/>
                  <a:miter lim="800000"/>
                </a:ln>
              </p:spPr>
            </p:pic>
            <p:pic>
              <p:nvPicPr>
                <p:cNvPr id="880" name="Picture 2">
                  <a:extLst>
                    <a:ext uri="{FF2B5EF4-FFF2-40B4-BE49-F238E27FC236}">
                      <a16:creationId xmlns:a16="http://schemas.microsoft.com/office/drawing/2014/main" id="{3613C7D5-D9E7-4676-B818-F9D477F5D3D7}"/>
                    </a:ext>
                  </a:extLst>
                </p:cNvPr>
                <p:cNvPicPr>
                  <a:picLocks noChangeAspect="1" noChangeArrowheads="1"/>
                </p:cNvPicPr>
                <p:nvPr/>
              </p:nvPicPr>
              <p:blipFill>
                <a:blip r:embed="rId7"/>
                <a:stretch>
                  <a:fillRect/>
                </a:stretch>
              </p:blipFill>
              <p:spPr bwMode="auto">
                <a:xfrm rot="16200000">
                  <a:off x="2553005" y="4306016"/>
                  <a:ext cx="383564" cy="588222"/>
                </a:xfrm>
                <a:prstGeom prst="rect">
                  <a:avLst/>
                </a:prstGeom>
                <a:noFill/>
                <a:ln w="9525">
                  <a:noFill/>
                  <a:miter lim="800000"/>
                </a:ln>
              </p:spPr>
            </p:pic>
            <p:pic>
              <p:nvPicPr>
                <p:cNvPr id="881" name="Picture 2">
                  <a:extLst>
                    <a:ext uri="{FF2B5EF4-FFF2-40B4-BE49-F238E27FC236}">
                      <a16:creationId xmlns:a16="http://schemas.microsoft.com/office/drawing/2014/main" id="{8A4660D1-7F01-45A8-BD2D-DDD0BECE9FA6}"/>
                    </a:ext>
                  </a:extLst>
                </p:cNvPr>
                <p:cNvPicPr>
                  <a:picLocks noChangeAspect="1" noChangeArrowheads="1"/>
                </p:cNvPicPr>
                <p:nvPr/>
              </p:nvPicPr>
              <p:blipFill>
                <a:blip r:embed="rId7"/>
                <a:stretch>
                  <a:fillRect/>
                </a:stretch>
              </p:blipFill>
              <p:spPr bwMode="auto">
                <a:xfrm rot="16200000">
                  <a:off x="1283851" y="3606447"/>
                  <a:ext cx="383564" cy="588222"/>
                </a:xfrm>
                <a:prstGeom prst="rect">
                  <a:avLst/>
                </a:prstGeom>
                <a:noFill/>
                <a:ln w="9525">
                  <a:noFill/>
                  <a:miter lim="800000"/>
                </a:ln>
              </p:spPr>
            </p:pic>
            <p:pic>
              <p:nvPicPr>
                <p:cNvPr id="882" name="Picture 2">
                  <a:extLst>
                    <a:ext uri="{FF2B5EF4-FFF2-40B4-BE49-F238E27FC236}">
                      <a16:creationId xmlns:a16="http://schemas.microsoft.com/office/drawing/2014/main" id="{498D4654-CD1D-491D-92A2-E57DE1C115EE}"/>
                    </a:ext>
                  </a:extLst>
                </p:cNvPr>
                <p:cNvPicPr>
                  <a:picLocks noChangeAspect="1" noChangeArrowheads="1"/>
                </p:cNvPicPr>
                <p:nvPr/>
              </p:nvPicPr>
              <p:blipFill>
                <a:blip r:embed="rId7"/>
                <a:stretch>
                  <a:fillRect/>
                </a:stretch>
              </p:blipFill>
              <p:spPr bwMode="auto">
                <a:xfrm rot="16200000">
                  <a:off x="1272918" y="4306016"/>
                  <a:ext cx="383564" cy="588222"/>
                </a:xfrm>
                <a:prstGeom prst="rect">
                  <a:avLst/>
                </a:prstGeom>
                <a:noFill/>
                <a:ln w="9525">
                  <a:noFill/>
                  <a:miter lim="800000"/>
                </a:ln>
              </p:spPr>
            </p:pic>
            <p:pic>
              <p:nvPicPr>
                <p:cNvPr id="883" name="Picture 2">
                  <a:extLst>
                    <a:ext uri="{FF2B5EF4-FFF2-40B4-BE49-F238E27FC236}">
                      <a16:creationId xmlns:a16="http://schemas.microsoft.com/office/drawing/2014/main" id="{B08F3989-DF9D-4045-9E65-AD2D7FF39E1A}"/>
                    </a:ext>
                  </a:extLst>
                </p:cNvPr>
                <p:cNvPicPr>
                  <a:picLocks noChangeAspect="1" noChangeArrowheads="1"/>
                </p:cNvPicPr>
                <p:nvPr/>
              </p:nvPicPr>
              <p:blipFill>
                <a:blip r:embed="rId7"/>
                <a:stretch>
                  <a:fillRect/>
                </a:stretch>
              </p:blipFill>
              <p:spPr bwMode="auto">
                <a:xfrm rot="16200000">
                  <a:off x="3193049" y="3612612"/>
                  <a:ext cx="383564" cy="588222"/>
                </a:xfrm>
                <a:prstGeom prst="rect">
                  <a:avLst/>
                </a:prstGeom>
                <a:noFill/>
                <a:ln w="9525">
                  <a:noFill/>
                  <a:miter lim="800000"/>
                </a:ln>
              </p:spPr>
            </p:pic>
            <p:pic>
              <p:nvPicPr>
                <p:cNvPr id="884" name="Picture 2">
                  <a:extLst>
                    <a:ext uri="{FF2B5EF4-FFF2-40B4-BE49-F238E27FC236}">
                      <a16:creationId xmlns:a16="http://schemas.microsoft.com/office/drawing/2014/main" id="{3E9F9CC0-8A28-4BBC-B037-2BABEDF2FBF2}"/>
                    </a:ext>
                  </a:extLst>
                </p:cNvPr>
                <p:cNvPicPr>
                  <a:picLocks noChangeAspect="1" noChangeArrowheads="1"/>
                </p:cNvPicPr>
                <p:nvPr/>
              </p:nvPicPr>
              <p:blipFill>
                <a:blip r:embed="rId7"/>
                <a:stretch>
                  <a:fillRect/>
                </a:stretch>
              </p:blipFill>
              <p:spPr bwMode="auto">
                <a:xfrm rot="16200000">
                  <a:off x="3833091" y="3612612"/>
                  <a:ext cx="383564" cy="588222"/>
                </a:xfrm>
                <a:prstGeom prst="rect">
                  <a:avLst/>
                </a:prstGeom>
                <a:noFill/>
                <a:ln w="9525">
                  <a:noFill/>
                  <a:miter lim="800000"/>
                </a:ln>
              </p:spPr>
            </p:pic>
            <p:pic>
              <p:nvPicPr>
                <p:cNvPr id="885" name="Picture 2">
                  <a:extLst>
                    <a:ext uri="{FF2B5EF4-FFF2-40B4-BE49-F238E27FC236}">
                      <a16:creationId xmlns:a16="http://schemas.microsoft.com/office/drawing/2014/main" id="{4451D7EA-CDA1-481C-9126-B1AAD964C2EF}"/>
                    </a:ext>
                  </a:extLst>
                </p:cNvPr>
                <p:cNvPicPr>
                  <a:picLocks noChangeAspect="1" noChangeArrowheads="1"/>
                </p:cNvPicPr>
                <p:nvPr/>
              </p:nvPicPr>
              <p:blipFill>
                <a:blip r:embed="rId7"/>
                <a:stretch>
                  <a:fillRect/>
                </a:stretch>
              </p:blipFill>
              <p:spPr bwMode="auto">
                <a:xfrm rot="16200000">
                  <a:off x="3193049" y="4306016"/>
                  <a:ext cx="383564" cy="588222"/>
                </a:xfrm>
                <a:prstGeom prst="rect">
                  <a:avLst/>
                </a:prstGeom>
                <a:noFill/>
                <a:ln w="9525">
                  <a:noFill/>
                  <a:miter lim="800000"/>
                </a:ln>
              </p:spPr>
            </p:pic>
            <p:pic>
              <p:nvPicPr>
                <p:cNvPr id="886" name="Picture 2">
                  <a:extLst>
                    <a:ext uri="{FF2B5EF4-FFF2-40B4-BE49-F238E27FC236}">
                      <a16:creationId xmlns:a16="http://schemas.microsoft.com/office/drawing/2014/main" id="{6511AB5F-82AC-40F2-871B-8D124F452475}"/>
                    </a:ext>
                  </a:extLst>
                </p:cNvPr>
                <p:cNvPicPr>
                  <a:picLocks noChangeAspect="1" noChangeArrowheads="1"/>
                </p:cNvPicPr>
                <p:nvPr/>
              </p:nvPicPr>
              <p:blipFill>
                <a:blip r:embed="rId7"/>
                <a:stretch>
                  <a:fillRect/>
                </a:stretch>
              </p:blipFill>
              <p:spPr bwMode="auto">
                <a:xfrm rot="16200000">
                  <a:off x="3833091" y="4306016"/>
                  <a:ext cx="383564" cy="588222"/>
                </a:xfrm>
                <a:prstGeom prst="rect">
                  <a:avLst/>
                </a:prstGeom>
                <a:noFill/>
                <a:ln w="9525">
                  <a:noFill/>
                  <a:miter lim="800000"/>
                </a:ln>
              </p:spPr>
            </p:pic>
            <p:grpSp>
              <p:nvGrpSpPr>
                <p:cNvPr id="887" name="Group 886">
                  <a:extLst>
                    <a:ext uri="{FF2B5EF4-FFF2-40B4-BE49-F238E27FC236}">
                      <a16:creationId xmlns:a16="http://schemas.microsoft.com/office/drawing/2014/main" id="{DD5F2034-4091-49DE-A559-CF1CB97EE1F2}"/>
                    </a:ext>
                  </a:extLst>
                </p:cNvPr>
                <p:cNvGrpSpPr/>
                <p:nvPr/>
              </p:nvGrpSpPr>
              <p:grpSpPr>
                <a:xfrm>
                  <a:off x="1507077" y="4321421"/>
                  <a:ext cx="524358" cy="115540"/>
                  <a:chOff x="1109658" y="1626391"/>
                  <a:chExt cx="475488" cy="104772"/>
                </a:xfrm>
              </p:grpSpPr>
              <p:cxnSp>
                <p:nvCxnSpPr>
                  <p:cNvPr id="922" name="Straight Connector 921">
                    <a:extLst>
                      <a:ext uri="{FF2B5EF4-FFF2-40B4-BE49-F238E27FC236}">
                        <a16:creationId xmlns:a16="http://schemas.microsoft.com/office/drawing/2014/main" id="{D3BB880C-26AA-4772-B6EF-4A53DB3A6608}"/>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3" name="Straight Connector 922">
                    <a:extLst>
                      <a:ext uri="{FF2B5EF4-FFF2-40B4-BE49-F238E27FC236}">
                        <a16:creationId xmlns:a16="http://schemas.microsoft.com/office/drawing/2014/main" id="{03DBDF20-6AFA-4647-BA04-0D943E7D041D}"/>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4" name="Straight Connector 923">
                    <a:extLst>
                      <a:ext uri="{FF2B5EF4-FFF2-40B4-BE49-F238E27FC236}">
                        <a16:creationId xmlns:a16="http://schemas.microsoft.com/office/drawing/2014/main" id="{DA7E6ABB-FB55-4566-BCD9-F6AE75F317E9}"/>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88" name="Group 887">
                  <a:extLst>
                    <a:ext uri="{FF2B5EF4-FFF2-40B4-BE49-F238E27FC236}">
                      <a16:creationId xmlns:a16="http://schemas.microsoft.com/office/drawing/2014/main" id="{90CA82FC-072D-47CB-8E44-A76C430B28FC}"/>
                    </a:ext>
                  </a:extLst>
                </p:cNvPr>
                <p:cNvGrpSpPr/>
                <p:nvPr/>
              </p:nvGrpSpPr>
              <p:grpSpPr>
                <a:xfrm>
                  <a:off x="876406" y="4332320"/>
                  <a:ext cx="524358" cy="115540"/>
                  <a:chOff x="1109658" y="1626391"/>
                  <a:chExt cx="475488" cy="104772"/>
                </a:xfrm>
              </p:grpSpPr>
              <p:cxnSp>
                <p:nvCxnSpPr>
                  <p:cNvPr id="919" name="Straight Connector 918">
                    <a:extLst>
                      <a:ext uri="{FF2B5EF4-FFF2-40B4-BE49-F238E27FC236}">
                        <a16:creationId xmlns:a16="http://schemas.microsoft.com/office/drawing/2014/main" id="{247401FB-2F5F-470E-98E1-3FF077F77BAF}"/>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0" name="Straight Connector 919">
                    <a:extLst>
                      <a:ext uri="{FF2B5EF4-FFF2-40B4-BE49-F238E27FC236}">
                        <a16:creationId xmlns:a16="http://schemas.microsoft.com/office/drawing/2014/main" id="{FC405AA8-80E4-4B01-B564-9E01BAAF4B6D}"/>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id="{7FB4C407-565F-451C-BDA8-7CA131FC1947}"/>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89" name="Group 888">
                  <a:extLst>
                    <a:ext uri="{FF2B5EF4-FFF2-40B4-BE49-F238E27FC236}">
                      <a16:creationId xmlns:a16="http://schemas.microsoft.com/office/drawing/2014/main" id="{673024ED-80C3-4A91-9A5C-89AF33FA394A}"/>
                    </a:ext>
                  </a:extLst>
                </p:cNvPr>
                <p:cNvGrpSpPr/>
                <p:nvPr/>
              </p:nvGrpSpPr>
              <p:grpSpPr>
                <a:xfrm>
                  <a:off x="839286" y="3611369"/>
                  <a:ext cx="524358" cy="115540"/>
                  <a:chOff x="1109658" y="1626391"/>
                  <a:chExt cx="475488" cy="104772"/>
                </a:xfrm>
              </p:grpSpPr>
              <p:cxnSp>
                <p:nvCxnSpPr>
                  <p:cNvPr id="916" name="Straight Connector 915">
                    <a:extLst>
                      <a:ext uri="{FF2B5EF4-FFF2-40B4-BE49-F238E27FC236}">
                        <a16:creationId xmlns:a16="http://schemas.microsoft.com/office/drawing/2014/main" id="{1EC9EBFA-9EC4-43F0-8EA9-820A8EFA055A}"/>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7" name="Straight Connector 916">
                    <a:extLst>
                      <a:ext uri="{FF2B5EF4-FFF2-40B4-BE49-F238E27FC236}">
                        <a16:creationId xmlns:a16="http://schemas.microsoft.com/office/drawing/2014/main" id="{923ACA0A-668F-4A5B-8353-45474EEA68AC}"/>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8" name="Straight Connector 917">
                    <a:extLst>
                      <a:ext uri="{FF2B5EF4-FFF2-40B4-BE49-F238E27FC236}">
                        <a16:creationId xmlns:a16="http://schemas.microsoft.com/office/drawing/2014/main" id="{15DAB553-5578-441B-B00D-BB594D748FAA}"/>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FC2A2180-7342-47F0-9C51-1EF4E69B71AC}"/>
                    </a:ext>
                  </a:extLst>
                </p:cNvPr>
                <p:cNvGrpSpPr/>
                <p:nvPr/>
              </p:nvGrpSpPr>
              <p:grpSpPr>
                <a:xfrm>
                  <a:off x="2170247" y="4321421"/>
                  <a:ext cx="524358" cy="115540"/>
                  <a:chOff x="1109658" y="1626391"/>
                  <a:chExt cx="475488" cy="104772"/>
                </a:xfrm>
              </p:grpSpPr>
              <p:cxnSp>
                <p:nvCxnSpPr>
                  <p:cNvPr id="913" name="Straight Connector 912">
                    <a:extLst>
                      <a:ext uri="{FF2B5EF4-FFF2-40B4-BE49-F238E27FC236}">
                        <a16:creationId xmlns:a16="http://schemas.microsoft.com/office/drawing/2014/main" id="{CECCD45F-912F-4C05-9F43-C7CDF48F3095}"/>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4" name="Straight Connector 913">
                    <a:extLst>
                      <a:ext uri="{FF2B5EF4-FFF2-40B4-BE49-F238E27FC236}">
                        <a16:creationId xmlns:a16="http://schemas.microsoft.com/office/drawing/2014/main" id="{B435D7BB-04D1-4325-B2D3-7D88C7DF277A}"/>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5" name="Straight Connector 914">
                    <a:extLst>
                      <a:ext uri="{FF2B5EF4-FFF2-40B4-BE49-F238E27FC236}">
                        <a16:creationId xmlns:a16="http://schemas.microsoft.com/office/drawing/2014/main" id="{3B00AEDE-B388-4C13-BF5E-715A679D251D}"/>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759BD41A-AFCF-47A0-8943-796E2780D84D}"/>
                    </a:ext>
                  </a:extLst>
                </p:cNvPr>
                <p:cNvGrpSpPr/>
                <p:nvPr/>
              </p:nvGrpSpPr>
              <p:grpSpPr>
                <a:xfrm>
                  <a:off x="1507566" y="3602721"/>
                  <a:ext cx="524358" cy="115540"/>
                  <a:chOff x="1109658" y="1626391"/>
                  <a:chExt cx="475488" cy="104772"/>
                </a:xfrm>
              </p:grpSpPr>
              <p:cxnSp>
                <p:nvCxnSpPr>
                  <p:cNvPr id="910" name="Straight Connector 909">
                    <a:extLst>
                      <a:ext uri="{FF2B5EF4-FFF2-40B4-BE49-F238E27FC236}">
                        <a16:creationId xmlns:a16="http://schemas.microsoft.com/office/drawing/2014/main" id="{6E1E63AE-3101-41F2-BDCF-5CB275F77328}"/>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1" name="Straight Connector 910">
                    <a:extLst>
                      <a:ext uri="{FF2B5EF4-FFF2-40B4-BE49-F238E27FC236}">
                        <a16:creationId xmlns:a16="http://schemas.microsoft.com/office/drawing/2014/main" id="{2F4A72FC-CDDC-48EF-BA42-655E08D4B355}"/>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2" name="Straight Connector 911">
                    <a:extLst>
                      <a:ext uri="{FF2B5EF4-FFF2-40B4-BE49-F238E27FC236}">
                        <a16:creationId xmlns:a16="http://schemas.microsoft.com/office/drawing/2014/main" id="{73650FC1-C264-406A-A89B-10F3ABDDD1F7}"/>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69BBCC00-D472-4BF7-B404-A3CDD56F319C}"/>
                    </a:ext>
                  </a:extLst>
                </p:cNvPr>
                <p:cNvGrpSpPr/>
                <p:nvPr/>
              </p:nvGrpSpPr>
              <p:grpSpPr>
                <a:xfrm>
                  <a:off x="2162563" y="3599318"/>
                  <a:ext cx="524358" cy="115540"/>
                  <a:chOff x="1109658" y="1626391"/>
                  <a:chExt cx="475488" cy="104772"/>
                </a:xfrm>
              </p:grpSpPr>
              <p:cxnSp>
                <p:nvCxnSpPr>
                  <p:cNvPr id="907" name="Straight Connector 906">
                    <a:extLst>
                      <a:ext uri="{FF2B5EF4-FFF2-40B4-BE49-F238E27FC236}">
                        <a16:creationId xmlns:a16="http://schemas.microsoft.com/office/drawing/2014/main" id="{94C04FF3-72BB-48A0-8899-9D2931D294C6}"/>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8" name="Straight Connector 907">
                    <a:extLst>
                      <a:ext uri="{FF2B5EF4-FFF2-40B4-BE49-F238E27FC236}">
                        <a16:creationId xmlns:a16="http://schemas.microsoft.com/office/drawing/2014/main" id="{9CED1354-BF11-428C-B4B2-3DBC16B37A34}"/>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9" name="Straight Connector 908">
                    <a:extLst>
                      <a:ext uri="{FF2B5EF4-FFF2-40B4-BE49-F238E27FC236}">
                        <a16:creationId xmlns:a16="http://schemas.microsoft.com/office/drawing/2014/main" id="{62963908-CB3B-4EE2-A1A8-A5219E197E43}"/>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F7270168-B48C-4C36-BFCA-3B0A332A1A30}"/>
                    </a:ext>
                  </a:extLst>
                </p:cNvPr>
                <p:cNvGrpSpPr/>
                <p:nvPr/>
              </p:nvGrpSpPr>
              <p:grpSpPr>
                <a:xfrm>
                  <a:off x="2817608" y="3611792"/>
                  <a:ext cx="524358" cy="115540"/>
                  <a:chOff x="1109658" y="1626391"/>
                  <a:chExt cx="475488" cy="104772"/>
                </a:xfrm>
              </p:grpSpPr>
              <p:cxnSp>
                <p:nvCxnSpPr>
                  <p:cNvPr id="904" name="Straight Connector 903">
                    <a:extLst>
                      <a:ext uri="{FF2B5EF4-FFF2-40B4-BE49-F238E27FC236}">
                        <a16:creationId xmlns:a16="http://schemas.microsoft.com/office/drawing/2014/main" id="{028BD0C9-1EAE-4F99-B088-4E5A48AD2F8C}"/>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5" name="Straight Connector 904">
                    <a:extLst>
                      <a:ext uri="{FF2B5EF4-FFF2-40B4-BE49-F238E27FC236}">
                        <a16:creationId xmlns:a16="http://schemas.microsoft.com/office/drawing/2014/main" id="{D40192EF-C7B7-4B6A-A03E-258F7C0CBE2C}"/>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6" name="Straight Connector 905">
                    <a:extLst>
                      <a:ext uri="{FF2B5EF4-FFF2-40B4-BE49-F238E27FC236}">
                        <a16:creationId xmlns:a16="http://schemas.microsoft.com/office/drawing/2014/main" id="{1330E8A1-0BFE-41ED-A6C6-03064E73DCFF}"/>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94" name="Group 893">
                  <a:extLst>
                    <a:ext uri="{FF2B5EF4-FFF2-40B4-BE49-F238E27FC236}">
                      <a16:creationId xmlns:a16="http://schemas.microsoft.com/office/drawing/2014/main" id="{B39A2300-EAC1-47F7-9C1A-A69F569B1E24}"/>
                    </a:ext>
                  </a:extLst>
                </p:cNvPr>
                <p:cNvGrpSpPr/>
                <p:nvPr/>
              </p:nvGrpSpPr>
              <p:grpSpPr>
                <a:xfrm>
                  <a:off x="3449354" y="3611792"/>
                  <a:ext cx="524358" cy="115540"/>
                  <a:chOff x="1109658" y="1626391"/>
                  <a:chExt cx="475488" cy="104772"/>
                </a:xfrm>
              </p:grpSpPr>
              <p:cxnSp>
                <p:nvCxnSpPr>
                  <p:cNvPr id="901" name="Straight Connector 900">
                    <a:extLst>
                      <a:ext uri="{FF2B5EF4-FFF2-40B4-BE49-F238E27FC236}">
                        <a16:creationId xmlns:a16="http://schemas.microsoft.com/office/drawing/2014/main" id="{C34A3831-1C0C-4646-8ACC-19BE01A12B55}"/>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2" name="Straight Connector 901">
                    <a:extLst>
                      <a:ext uri="{FF2B5EF4-FFF2-40B4-BE49-F238E27FC236}">
                        <a16:creationId xmlns:a16="http://schemas.microsoft.com/office/drawing/2014/main" id="{E8EAA916-6D5D-454B-9F13-9B8537303F3B}"/>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3" name="Straight Connector 902">
                    <a:extLst>
                      <a:ext uri="{FF2B5EF4-FFF2-40B4-BE49-F238E27FC236}">
                        <a16:creationId xmlns:a16="http://schemas.microsoft.com/office/drawing/2014/main" id="{C65DDF65-9997-4290-B84A-74617DBA62EC}"/>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95" name="Group 894">
                  <a:extLst>
                    <a:ext uri="{FF2B5EF4-FFF2-40B4-BE49-F238E27FC236}">
                      <a16:creationId xmlns:a16="http://schemas.microsoft.com/office/drawing/2014/main" id="{35C95119-5467-42CC-A2BF-F59C55D9E6E0}"/>
                    </a:ext>
                  </a:extLst>
                </p:cNvPr>
                <p:cNvGrpSpPr/>
                <p:nvPr/>
              </p:nvGrpSpPr>
              <p:grpSpPr>
                <a:xfrm>
                  <a:off x="391651" y="3611112"/>
                  <a:ext cx="302514" cy="845568"/>
                  <a:chOff x="554567" y="1835335"/>
                  <a:chExt cx="302514" cy="845568"/>
                </a:xfrm>
              </p:grpSpPr>
              <p:cxnSp>
                <p:nvCxnSpPr>
                  <p:cNvPr id="897" name="Straight Connector 896">
                    <a:extLst>
                      <a:ext uri="{FF2B5EF4-FFF2-40B4-BE49-F238E27FC236}">
                        <a16:creationId xmlns:a16="http://schemas.microsoft.com/office/drawing/2014/main" id="{2E215970-2CF8-46D4-9113-B3FF1E64C6EA}"/>
                      </a:ext>
                    </a:extLst>
                  </p:cNvPr>
                  <p:cNvCxnSpPr/>
                  <p:nvPr/>
                </p:nvCxnSpPr>
                <p:spPr>
                  <a:xfrm flipH="1">
                    <a:off x="854455" y="2565363"/>
                    <a:ext cx="0" cy="1155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id="{741DDEFC-5D28-46C0-951B-8CDA8B5A9B70}"/>
                      </a:ext>
                    </a:extLst>
                  </p:cNvPr>
                  <p:cNvCxnSpPr/>
                  <p:nvPr/>
                </p:nvCxnSpPr>
                <p:spPr>
                  <a:xfrm flipH="1">
                    <a:off x="560349" y="1835335"/>
                    <a:ext cx="0" cy="7247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id="{EC305F4B-B9A0-4792-AAC4-6D4F9293C664}"/>
                      </a:ext>
                    </a:extLst>
                  </p:cNvPr>
                  <p:cNvCxnSpPr/>
                  <p:nvPr/>
                </p:nvCxnSpPr>
                <p:spPr>
                  <a:xfrm flipH="1">
                    <a:off x="554567" y="1835335"/>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id="{1C926B1D-C6FA-4883-92C3-F148974F2A60}"/>
                      </a:ext>
                    </a:extLst>
                  </p:cNvPr>
                  <p:cNvCxnSpPr/>
                  <p:nvPr/>
                </p:nvCxnSpPr>
                <p:spPr>
                  <a:xfrm flipH="1">
                    <a:off x="554567" y="2565363"/>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896" name="Straight Connector 895">
                  <a:extLst>
                    <a:ext uri="{FF2B5EF4-FFF2-40B4-BE49-F238E27FC236}">
                      <a16:creationId xmlns:a16="http://schemas.microsoft.com/office/drawing/2014/main" id="{4D2A6170-F5DC-4E7A-90EE-CEBE36FBE77E}"/>
                    </a:ext>
                  </a:extLst>
                </p:cNvPr>
                <p:cNvCxnSpPr/>
                <p:nvPr/>
              </p:nvCxnSpPr>
              <p:spPr>
                <a:xfrm flipH="1">
                  <a:off x="691327" y="3579550"/>
                  <a:ext cx="0" cy="13979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5F15FF16-E3CB-4E2D-B994-78F7A563E048}"/>
                  </a:ext>
                </a:extLst>
              </p:cNvPr>
              <p:cNvGrpSpPr/>
              <p:nvPr/>
            </p:nvGrpSpPr>
            <p:grpSpPr>
              <a:xfrm>
                <a:off x="360798" y="4860974"/>
                <a:ext cx="3927333" cy="1212359"/>
                <a:chOff x="391651" y="3579550"/>
                <a:chExt cx="3927333" cy="1212359"/>
              </a:xfrm>
            </p:grpSpPr>
            <p:grpSp>
              <p:nvGrpSpPr>
                <p:cNvPr id="815" name="Group 814">
                  <a:extLst>
                    <a:ext uri="{FF2B5EF4-FFF2-40B4-BE49-F238E27FC236}">
                      <a16:creationId xmlns:a16="http://schemas.microsoft.com/office/drawing/2014/main" id="{5760BBFB-F5A3-4476-A32C-CBABA9EE45AB}"/>
                    </a:ext>
                  </a:extLst>
                </p:cNvPr>
                <p:cNvGrpSpPr/>
                <p:nvPr/>
              </p:nvGrpSpPr>
              <p:grpSpPr>
                <a:xfrm>
                  <a:off x="2800083" y="4321421"/>
                  <a:ext cx="524358" cy="115540"/>
                  <a:chOff x="1109658" y="1626391"/>
                  <a:chExt cx="475488" cy="104772"/>
                </a:xfrm>
              </p:grpSpPr>
              <p:cxnSp>
                <p:nvCxnSpPr>
                  <p:cNvPr id="870" name="Straight Connector 869">
                    <a:extLst>
                      <a:ext uri="{FF2B5EF4-FFF2-40B4-BE49-F238E27FC236}">
                        <a16:creationId xmlns:a16="http://schemas.microsoft.com/office/drawing/2014/main" id="{CE96CF9E-4504-48AC-A964-97649B7FFE50}"/>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1" name="Straight Connector 870">
                    <a:extLst>
                      <a:ext uri="{FF2B5EF4-FFF2-40B4-BE49-F238E27FC236}">
                        <a16:creationId xmlns:a16="http://schemas.microsoft.com/office/drawing/2014/main" id="{3635D210-935A-4E97-8B40-DDBFA22FD7FB}"/>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2" name="Straight Connector 871">
                    <a:extLst>
                      <a:ext uri="{FF2B5EF4-FFF2-40B4-BE49-F238E27FC236}">
                        <a16:creationId xmlns:a16="http://schemas.microsoft.com/office/drawing/2014/main" id="{4CFD40F8-B558-4009-A679-43C55AC3FE19}"/>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16" name="Group 815">
                  <a:extLst>
                    <a:ext uri="{FF2B5EF4-FFF2-40B4-BE49-F238E27FC236}">
                      <a16:creationId xmlns:a16="http://schemas.microsoft.com/office/drawing/2014/main" id="{4A1925A4-955C-4629-99C6-96C546CBF5E9}"/>
                    </a:ext>
                  </a:extLst>
                </p:cNvPr>
                <p:cNvGrpSpPr/>
                <p:nvPr/>
              </p:nvGrpSpPr>
              <p:grpSpPr>
                <a:xfrm>
                  <a:off x="3473079" y="4307113"/>
                  <a:ext cx="524358" cy="115540"/>
                  <a:chOff x="1774029" y="1626391"/>
                  <a:chExt cx="475488" cy="104772"/>
                </a:xfrm>
              </p:grpSpPr>
              <p:cxnSp>
                <p:nvCxnSpPr>
                  <p:cNvPr id="867" name="Straight Connector 866">
                    <a:extLst>
                      <a:ext uri="{FF2B5EF4-FFF2-40B4-BE49-F238E27FC236}">
                        <a16:creationId xmlns:a16="http://schemas.microsoft.com/office/drawing/2014/main" id="{E7C9F27E-96A6-46C4-BE30-34B87AC8AB44}"/>
                      </a:ext>
                    </a:extLst>
                  </p:cNvPr>
                  <p:cNvCxnSpPr/>
                  <p:nvPr/>
                </p:nvCxnSpPr>
                <p:spPr>
                  <a:xfrm flipH="1">
                    <a:off x="1778791"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8" name="Straight Connector 867">
                    <a:extLst>
                      <a:ext uri="{FF2B5EF4-FFF2-40B4-BE49-F238E27FC236}">
                        <a16:creationId xmlns:a16="http://schemas.microsoft.com/office/drawing/2014/main" id="{A8433110-1E9D-41DC-966D-69D1FA93439F}"/>
                      </a:ext>
                    </a:extLst>
                  </p:cNvPr>
                  <p:cNvCxnSpPr/>
                  <p:nvPr/>
                </p:nvCxnSpPr>
                <p:spPr>
                  <a:xfrm flipH="1">
                    <a:off x="2245515"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444AEABF-0FF7-4025-85D1-F65C2402160A}"/>
                      </a:ext>
                    </a:extLst>
                  </p:cNvPr>
                  <p:cNvCxnSpPr/>
                  <p:nvPr/>
                </p:nvCxnSpPr>
                <p:spPr>
                  <a:xfrm>
                    <a:off x="1774029"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17" name="Picture 2">
                  <a:extLst>
                    <a:ext uri="{FF2B5EF4-FFF2-40B4-BE49-F238E27FC236}">
                      <a16:creationId xmlns:a16="http://schemas.microsoft.com/office/drawing/2014/main" id="{83945038-95C3-4A87-AB2D-524C4441441D}"/>
                    </a:ext>
                  </a:extLst>
                </p:cNvPr>
                <p:cNvPicPr>
                  <a:picLocks noChangeAspect="1" noChangeArrowheads="1"/>
                </p:cNvPicPr>
                <p:nvPr/>
              </p:nvPicPr>
              <p:blipFill>
                <a:blip r:embed="rId7"/>
                <a:stretch>
                  <a:fillRect/>
                </a:stretch>
              </p:blipFill>
              <p:spPr bwMode="auto">
                <a:xfrm rot="16200000">
                  <a:off x="632875" y="3612612"/>
                  <a:ext cx="383564" cy="588222"/>
                </a:xfrm>
                <a:prstGeom prst="rect">
                  <a:avLst/>
                </a:prstGeom>
                <a:noFill/>
                <a:ln w="9525">
                  <a:noFill/>
                  <a:miter lim="800000"/>
                </a:ln>
              </p:spPr>
            </p:pic>
            <p:pic>
              <p:nvPicPr>
                <p:cNvPr id="818" name="Picture 2">
                  <a:extLst>
                    <a:ext uri="{FF2B5EF4-FFF2-40B4-BE49-F238E27FC236}">
                      <a16:creationId xmlns:a16="http://schemas.microsoft.com/office/drawing/2014/main" id="{8DD3635E-7D0A-433D-BE1A-3ED9CA09A121}"/>
                    </a:ext>
                  </a:extLst>
                </p:cNvPr>
                <p:cNvPicPr>
                  <a:picLocks noChangeAspect="1" noChangeArrowheads="1"/>
                </p:cNvPicPr>
                <p:nvPr/>
              </p:nvPicPr>
              <p:blipFill>
                <a:blip r:embed="rId7"/>
                <a:stretch>
                  <a:fillRect/>
                </a:stretch>
              </p:blipFill>
              <p:spPr bwMode="auto">
                <a:xfrm rot="16200000">
                  <a:off x="1912962" y="3612612"/>
                  <a:ext cx="383564" cy="588222"/>
                </a:xfrm>
                <a:prstGeom prst="rect">
                  <a:avLst/>
                </a:prstGeom>
                <a:noFill/>
                <a:ln w="9525">
                  <a:noFill/>
                  <a:miter lim="800000"/>
                </a:ln>
              </p:spPr>
            </p:pic>
            <p:pic>
              <p:nvPicPr>
                <p:cNvPr id="819" name="Picture 2">
                  <a:extLst>
                    <a:ext uri="{FF2B5EF4-FFF2-40B4-BE49-F238E27FC236}">
                      <a16:creationId xmlns:a16="http://schemas.microsoft.com/office/drawing/2014/main" id="{F3197E8A-0D74-498A-B2E1-E3139E917B61}"/>
                    </a:ext>
                  </a:extLst>
                </p:cNvPr>
                <p:cNvPicPr>
                  <a:picLocks noChangeAspect="1" noChangeArrowheads="1"/>
                </p:cNvPicPr>
                <p:nvPr/>
              </p:nvPicPr>
              <p:blipFill>
                <a:blip r:embed="rId7"/>
                <a:stretch>
                  <a:fillRect/>
                </a:stretch>
              </p:blipFill>
              <p:spPr bwMode="auto">
                <a:xfrm rot="16200000">
                  <a:off x="2553005" y="3612612"/>
                  <a:ext cx="383564" cy="588222"/>
                </a:xfrm>
                <a:prstGeom prst="rect">
                  <a:avLst/>
                </a:prstGeom>
                <a:noFill/>
                <a:ln w="9525">
                  <a:noFill/>
                  <a:miter lim="800000"/>
                </a:ln>
              </p:spPr>
            </p:pic>
            <p:pic>
              <p:nvPicPr>
                <p:cNvPr id="820" name="Picture 2">
                  <a:extLst>
                    <a:ext uri="{FF2B5EF4-FFF2-40B4-BE49-F238E27FC236}">
                      <a16:creationId xmlns:a16="http://schemas.microsoft.com/office/drawing/2014/main" id="{B2F41D89-073C-40A2-ABF2-01B5E256C449}"/>
                    </a:ext>
                  </a:extLst>
                </p:cNvPr>
                <p:cNvPicPr>
                  <a:picLocks noChangeAspect="1" noChangeArrowheads="1"/>
                </p:cNvPicPr>
                <p:nvPr/>
              </p:nvPicPr>
              <p:blipFill>
                <a:blip r:embed="rId7"/>
                <a:stretch>
                  <a:fillRect/>
                </a:stretch>
              </p:blipFill>
              <p:spPr bwMode="auto">
                <a:xfrm rot="16200000">
                  <a:off x="632875" y="4306016"/>
                  <a:ext cx="383564" cy="588222"/>
                </a:xfrm>
                <a:prstGeom prst="rect">
                  <a:avLst/>
                </a:prstGeom>
                <a:noFill/>
                <a:ln w="9525">
                  <a:noFill/>
                  <a:miter lim="800000"/>
                </a:ln>
              </p:spPr>
            </p:pic>
            <p:pic>
              <p:nvPicPr>
                <p:cNvPr id="821" name="Picture 2">
                  <a:extLst>
                    <a:ext uri="{FF2B5EF4-FFF2-40B4-BE49-F238E27FC236}">
                      <a16:creationId xmlns:a16="http://schemas.microsoft.com/office/drawing/2014/main" id="{4B77C900-8FC3-4D9C-A4C7-2D0EA0E547BB}"/>
                    </a:ext>
                  </a:extLst>
                </p:cNvPr>
                <p:cNvPicPr>
                  <a:picLocks noChangeAspect="1" noChangeArrowheads="1"/>
                </p:cNvPicPr>
                <p:nvPr/>
              </p:nvPicPr>
              <p:blipFill>
                <a:blip r:embed="rId7"/>
                <a:stretch>
                  <a:fillRect/>
                </a:stretch>
              </p:blipFill>
              <p:spPr bwMode="auto">
                <a:xfrm rot="16200000">
                  <a:off x="1912962" y="4306016"/>
                  <a:ext cx="383564" cy="588222"/>
                </a:xfrm>
                <a:prstGeom prst="rect">
                  <a:avLst/>
                </a:prstGeom>
                <a:noFill/>
                <a:ln w="9525">
                  <a:noFill/>
                  <a:miter lim="800000"/>
                </a:ln>
              </p:spPr>
            </p:pic>
            <p:pic>
              <p:nvPicPr>
                <p:cNvPr id="822" name="Picture 2">
                  <a:extLst>
                    <a:ext uri="{FF2B5EF4-FFF2-40B4-BE49-F238E27FC236}">
                      <a16:creationId xmlns:a16="http://schemas.microsoft.com/office/drawing/2014/main" id="{9D21A785-A0A4-4DBF-AA78-41928B33F620}"/>
                    </a:ext>
                  </a:extLst>
                </p:cNvPr>
                <p:cNvPicPr>
                  <a:picLocks noChangeAspect="1" noChangeArrowheads="1"/>
                </p:cNvPicPr>
                <p:nvPr/>
              </p:nvPicPr>
              <p:blipFill>
                <a:blip r:embed="rId7"/>
                <a:stretch>
                  <a:fillRect/>
                </a:stretch>
              </p:blipFill>
              <p:spPr bwMode="auto">
                <a:xfrm rot="16200000">
                  <a:off x="2553005" y="4306016"/>
                  <a:ext cx="383564" cy="588222"/>
                </a:xfrm>
                <a:prstGeom prst="rect">
                  <a:avLst/>
                </a:prstGeom>
                <a:noFill/>
                <a:ln w="9525">
                  <a:noFill/>
                  <a:miter lim="800000"/>
                </a:ln>
              </p:spPr>
            </p:pic>
            <p:pic>
              <p:nvPicPr>
                <p:cNvPr id="823" name="Picture 2">
                  <a:extLst>
                    <a:ext uri="{FF2B5EF4-FFF2-40B4-BE49-F238E27FC236}">
                      <a16:creationId xmlns:a16="http://schemas.microsoft.com/office/drawing/2014/main" id="{55294ED0-FCDA-4D4C-B64C-24F358556BCD}"/>
                    </a:ext>
                  </a:extLst>
                </p:cNvPr>
                <p:cNvPicPr>
                  <a:picLocks noChangeAspect="1" noChangeArrowheads="1"/>
                </p:cNvPicPr>
                <p:nvPr/>
              </p:nvPicPr>
              <p:blipFill>
                <a:blip r:embed="rId7"/>
                <a:stretch>
                  <a:fillRect/>
                </a:stretch>
              </p:blipFill>
              <p:spPr bwMode="auto">
                <a:xfrm rot="16200000">
                  <a:off x="1283851" y="3606447"/>
                  <a:ext cx="383564" cy="588222"/>
                </a:xfrm>
                <a:prstGeom prst="rect">
                  <a:avLst/>
                </a:prstGeom>
                <a:noFill/>
                <a:ln w="9525">
                  <a:noFill/>
                  <a:miter lim="800000"/>
                </a:ln>
              </p:spPr>
            </p:pic>
            <p:pic>
              <p:nvPicPr>
                <p:cNvPr id="824" name="Picture 2">
                  <a:extLst>
                    <a:ext uri="{FF2B5EF4-FFF2-40B4-BE49-F238E27FC236}">
                      <a16:creationId xmlns:a16="http://schemas.microsoft.com/office/drawing/2014/main" id="{F1515682-FAFD-42EA-AE45-0347404ECA97}"/>
                    </a:ext>
                  </a:extLst>
                </p:cNvPr>
                <p:cNvPicPr>
                  <a:picLocks noChangeAspect="1" noChangeArrowheads="1"/>
                </p:cNvPicPr>
                <p:nvPr/>
              </p:nvPicPr>
              <p:blipFill>
                <a:blip r:embed="rId7"/>
                <a:stretch>
                  <a:fillRect/>
                </a:stretch>
              </p:blipFill>
              <p:spPr bwMode="auto">
                <a:xfrm rot="16200000">
                  <a:off x="1272918" y="4306016"/>
                  <a:ext cx="383564" cy="588222"/>
                </a:xfrm>
                <a:prstGeom prst="rect">
                  <a:avLst/>
                </a:prstGeom>
                <a:noFill/>
                <a:ln w="9525">
                  <a:noFill/>
                  <a:miter lim="800000"/>
                </a:ln>
              </p:spPr>
            </p:pic>
            <p:pic>
              <p:nvPicPr>
                <p:cNvPr id="825" name="Picture 2">
                  <a:extLst>
                    <a:ext uri="{FF2B5EF4-FFF2-40B4-BE49-F238E27FC236}">
                      <a16:creationId xmlns:a16="http://schemas.microsoft.com/office/drawing/2014/main" id="{BA24A01C-B976-495B-8608-8679F6EDEEC0}"/>
                    </a:ext>
                  </a:extLst>
                </p:cNvPr>
                <p:cNvPicPr>
                  <a:picLocks noChangeAspect="1" noChangeArrowheads="1"/>
                </p:cNvPicPr>
                <p:nvPr/>
              </p:nvPicPr>
              <p:blipFill>
                <a:blip r:embed="rId7"/>
                <a:stretch>
                  <a:fillRect/>
                </a:stretch>
              </p:blipFill>
              <p:spPr bwMode="auto">
                <a:xfrm rot="16200000">
                  <a:off x="3193049" y="3612612"/>
                  <a:ext cx="383564" cy="588222"/>
                </a:xfrm>
                <a:prstGeom prst="rect">
                  <a:avLst/>
                </a:prstGeom>
                <a:noFill/>
                <a:ln w="9525">
                  <a:noFill/>
                  <a:miter lim="800000"/>
                </a:ln>
              </p:spPr>
            </p:pic>
            <p:pic>
              <p:nvPicPr>
                <p:cNvPr id="826" name="Picture 2">
                  <a:extLst>
                    <a:ext uri="{FF2B5EF4-FFF2-40B4-BE49-F238E27FC236}">
                      <a16:creationId xmlns:a16="http://schemas.microsoft.com/office/drawing/2014/main" id="{2AB1A4CE-7D29-460D-8E7B-11229FF8CD82}"/>
                    </a:ext>
                  </a:extLst>
                </p:cNvPr>
                <p:cNvPicPr>
                  <a:picLocks noChangeAspect="1" noChangeArrowheads="1"/>
                </p:cNvPicPr>
                <p:nvPr/>
              </p:nvPicPr>
              <p:blipFill>
                <a:blip r:embed="rId7"/>
                <a:stretch>
                  <a:fillRect/>
                </a:stretch>
              </p:blipFill>
              <p:spPr bwMode="auto">
                <a:xfrm rot="16200000">
                  <a:off x="3833091" y="3612612"/>
                  <a:ext cx="383564" cy="588222"/>
                </a:xfrm>
                <a:prstGeom prst="rect">
                  <a:avLst/>
                </a:prstGeom>
                <a:noFill/>
                <a:ln w="9525">
                  <a:noFill/>
                  <a:miter lim="800000"/>
                </a:ln>
              </p:spPr>
            </p:pic>
            <p:pic>
              <p:nvPicPr>
                <p:cNvPr id="827" name="Picture 2">
                  <a:extLst>
                    <a:ext uri="{FF2B5EF4-FFF2-40B4-BE49-F238E27FC236}">
                      <a16:creationId xmlns:a16="http://schemas.microsoft.com/office/drawing/2014/main" id="{EC13422B-DDA0-4CC9-AFD0-3ACA8A47F452}"/>
                    </a:ext>
                  </a:extLst>
                </p:cNvPr>
                <p:cNvPicPr>
                  <a:picLocks noChangeAspect="1" noChangeArrowheads="1"/>
                </p:cNvPicPr>
                <p:nvPr/>
              </p:nvPicPr>
              <p:blipFill>
                <a:blip r:embed="rId7"/>
                <a:stretch>
                  <a:fillRect/>
                </a:stretch>
              </p:blipFill>
              <p:spPr bwMode="auto">
                <a:xfrm rot="16200000">
                  <a:off x="3193049" y="4306016"/>
                  <a:ext cx="383564" cy="588222"/>
                </a:xfrm>
                <a:prstGeom prst="rect">
                  <a:avLst/>
                </a:prstGeom>
                <a:noFill/>
                <a:ln w="9525">
                  <a:noFill/>
                  <a:miter lim="800000"/>
                </a:ln>
              </p:spPr>
            </p:pic>
            <p:pic>
              <p:nvPicPr>
                <p:cNvPr id="828" name="Picture 2">
                  <a:extLst>
                    <a:ext uri="{FF2B5EF4-FFF2-40B4-BE49-F238E27FC236}">
                      <a16:creationId xmlns:a16="http://schemas.microsoft.com/office/drawing/2014/main" id="{5F2D11DE-9432-445B-A46E-6AB7A90D8B17}"/>
                    </a:ext>
                  </a:extLst>
                </p:cNvPr>
                <p:cNvPicPr>
                  <a:picLocks noChangeAspect="1" noChangeArrowheads="1"/>
                </p:cNvPicPr>
                <p:nvPr/>
              </p:nvPicPr>
              <p:blipFill>
                <a:blip r:embed="rId7"/>
                <a:stretch>
                  <a:fillRect/>
                </a:stretch>
              </p:blipFill>
              <p:spPr bwMode="auto">
                <a:xfrm rot="16200000">
                  <a:off x="3833091" y="4306016"/>
                  <a:ext cx="383564" cy="588222"/>
                </a:xfrm>
                <a:prstGeom prst="rect">
                  <a:avLst/>
                </a:prstGeom>
                <a:noFill/>
                <a:ln w="9525">
                  <a:noFill/>
                  <a:miter lim="800000"/>
                </a:ln>
              </p:spPr>
            </p:pic>
            <p:grpSp>
              <p:nvGrpSpPr>
                <p:cNvPr id="829" name="Group 828">
                  <a:extLst>
                    <a:ext uri="{FF2B5EF4-FFF2-40B4-BE49-F238E27FC236}">
                      <a16:creationId xmlns:a16="http://schemas.microsoft.com/office/drawing/2014/main" id="{D8D56FC0-DBBE-41E8-8F17-9A9AE8A34F72}"/>
                    </a:ext>
                  </a:extLst>
                </p:cNvPr>
                <p:cNvGrpSpPr/>
                <p:nvPr/>
              </p:nvGrpSpPr>
              <p:grpSpPr>
                <a:xfrm>
                  <a:off x="1507077" y="4321421"/>
                  <a:ext cx="524358" cy="115540"/>
                  <a:chOff x="1109658" y="1626391"/>
                  <a:chExt cx="475488" cy="104772"/>
                </a:xfrm>
              </p:grpSpPr>
              <p:cxnSp>
                <p:nvCxnSpPr>
                  <p:cNvPr id="864" name="Straight Connector 863">
                    <a:extLst>
                      <a:ext uri="{FF2B5EF4-FFF2-40B4-BE49-F238E27FC236}">
                        <a16:creationId xmlns:a16="http://schemas.microsoft.com/office/drawing/2014/main" id="{0506D3F3-2EF1-422C-8F09-4A829C3DC3E0}"/>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5" name="Straight Connector 864">
                    <a:extLst>
                      <a:ext uri="{FF2B5EF4-FFF2-40B4-BE49-F238E27FC236}">
                        <a16:creationId xmlns:a16="http://schemas.microsoft.com/office/drawing/2014/main" id="{63968BD0-5463-496A-B5EA-579EE4B89211}"/>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6" name="Straight Connector 865">
                    <a:extLst>
                      <a:ext uri="{FF2B5EF4-FFF2-40B4-BE49-F238E27FC236}">
                        <a16:creationId xmlns:a16="http://schemas.microsoft.com/office/drawing/2014/main" id="{3D226AB8-BFAD-4CA2-A37E-161E61C70B13}"/>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0" name="Group 829">
                  <a:extLst>
                    <a:ext uri="{FF2B5EF4-FFF2-40B4-BE49-F238E27FC236}">
                      <a16:creationId xmlns:a16="http://schemas.microsoft.com/office/drawing/2014/main" id="{629AD988-52D1-4309-8033-387AC3D835EB}"/>
                    </a:ext>
                  </a:extLst>
                </p:cNvPr>
                <p:cNvGrpSpPr/>
                <p:nvPr/>
              </p:nvGrpSpPr>
              <p:grpSpPr>
                <a:xfrm>
                  <a:off x="876406" y="4332320"/>
                  <a:ext cx="524358" cy="115540"/>
                  <a:chOff x="1109658" y="1626391"/>
                  <a:chExt cx="475488" cy="104772"/>
                </a:xfrm>
              </p:grpSpPr>
              <p:cxnSp>
                <p:nvCxnSpPr>
                  <p:cNvPr id="861" name="Straight Connector 860">
                    <a:extLst>
                      <a:ext uri="{FF2B5EF4-FFF2-40B4-BE49-F238E27FC236}">
                        <a16:creationId xmlns:a16="http://schemas.microsoft.com/office/drawing/2014/main" id="{5E63012D-A743-426B-926D-495B042BB078}"/>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3D113BCD-895A-4722-A28F-EBF868946AAD}"/>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56CCFC97-B0C3-49FD-928C-6DAA749D9190}"/>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1" name="Group 830">
                  <a:extLst>
                    <a:ext uri="{FF2B5EF4-FFF2-40B4-BE49-F238E27FC236}">
                      <a16:creationId xmlns:a16="http://schemas.microsoft.com/office/drawing/2014/main" id="{89C8E8B0-6EBC-4A8A-86A0-309857A95874}"/>
                    </a:ext>
                  </a:extLst>
                </p:cNvPr>
                <p:cNvGrpSpPr/>
                <p:nvPr/>
              </p:nvGrpSpPr>
              <p:grpSpPr>
                <a:xfrm>
                  <a:off x="839286" y="3611369"/>
                  <a:ext cx="524358" cy="115540"/>
                  <a:chOff x="1109658" y="1626391"/>
                  <a:chExt cx="475488" cy="104772"/>
                </a:xfrm>
              </p:grpSpPr>
              <p:cxnSp>
                <p:nvCxnSpPr>
                  <p:cNvPr id="858" name="Straight Connector 857">
                    <a:extLst>
                      <a:ext uri="{FF2B5EF4-FFF2-40B4-BE49-F238E27FC236}">
                        <a16:creationId xmlns:a16="http://schemas.microsoft.com/office/drawing/2014/main" id="{7652FDCC-0A20-4B25-8783-193A91143140}"/>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9" name="Straight Connector 858">
                    <a:extLst>
                      <a:ext uri="{FF2B5EF4-FFF2-40B4-BE49-F238E27FC236}">
                        <a16:creationId xmlns:a16="http://schemas.microsoft.com/office/drawing/2014/main" id="{487EE1D6-0681-450D-8A25-BB68DC547FF3}"/>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B22C47D2-2D3E-4FB4-A4B7-82CC676B7B0A}"/>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2" name="Group 831">
                  <a:extLst>
                    <a:ext uri="{FF2B5EF4-FFF2-40B4-BE49-F238E27FC236}">
                      <a16:creationId xmlns:a16="http://schemas.microsoft.com/office/drawing/2014/main" id="{DE788828-1076-4AE1-B7C5-90ED564D7497}"/>
                    </a:ext>
                  </a:extLst>
                </p:cNvPr>
                <p:cNvGrpSpPr/>
                <p:nvPr/>
              </p:nvGrpSpPr>
              <p:grpSpPr>
                <a:xfrm>
                  <a:off x="2170247" y="4321421"/>
                  <a:ext cx="524358" cy="115540"/>
                  <a:chOff x="1109658" y="1626391"/>
                  <a:chExt cx="475488" cy="104772"/>
                </a:xfrm>
              </p:grpSpPr>
              <p:cxnSp>
                <p:nvCxnSpPr>
                  <p:cNvPr id="855" name="Straight Connector 854">
                    <a:extLst>
                      <a:ext uri="{FF2B5EF4-FFF2-40B4-BE49-F238E27FC236}">
                        <a16:creationId xmlns:a16="http://schemas.microsoft.com/office/drawing/2014/main" id="{4F3923FD-B5BE-4B07-AD92-080444AD38C1}"/>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6" name="Straight Connector 855">
                    <a:extLst>
                      <a:ext uri="{FF2B5EF4-FFF2-40B4-BE49-F238E27FC236}">
                        <a16:creationId xmlns:a16="http://schemas.microsoft.com/office/drawing/2014/main" id="{0A8B5C4F-B5F8-4C4E-9217-0EB9A46EE299}"/>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7" name="Straight Connector 856">
                    <a:extLst>
                      <a:ext uri="{FF2B5EF4-FFF2-40B4-BE49-F238E27FC236}">
                        <a16:creationId xmlns:a16="http://schemas.microsoft.com/office/drawing/2014/main" id="{4DCCA7E9-B507-4E18-9EFC-FE43D83316B4}"/>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3" name="Group 832">
                  <a:extLst>
                    <a:ext uri="{FF2B5EF4-FFF2-40B4-BE49-F238E27FC236}">
                      <a16:creationId xmlns:a16="http://schemas.microsoft.com/office/drawing/2014/main" id="{2AD772D4-8BBC-4568-BD1E-3C4B9DE1D6DA}"/>
                    </a:ext>
                  </a:extLst>
                </p:cNvPr>
                <p:cNvGrpSpPr/>
                <p:nvPr/>
              </p:nvGrpSpPr>
              <p:grpSpPr>
                <a:xfrm>
                  <a:off x="1507566" y="3602721"/>
                  <a:ext cx="524358" cy="115540"/>
                  <a:chOff x="1109658" y="1626391"/>
                  <a:chExt cx="475488" cy="104772"/>
                </a:xfrm>
              </p:grpSpPr>
              <p:cxnSp>
                <p:nvCxnSpPr>
                  <p:cNvPr id="852" name="Straight Connector 851">
                    <a:extLst>
                      <a:ext uri="{FF2B5EF4-FFF2-40B4-BE49-F238E27FC236}">
                        <a16:creationId xmlns:a16="http://schemas.microsoft.com/office/drawing/2014/main" id="{E81E910B-65A4-428B-8BDA-3DA0A91799D1}"/>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3" name="Straight Connector 852">
                    <a:extLst>
                      <a:ext uri="{FF2B5EF4-FFF2-40B4-BE49-F238E27FC236}">
                        <a16:creationId xmlns:a16="http://schemas.microsoft.com/office/drawing/2014/main" id="{DB6460E9-605E-4738-B3BB-B3F54A87A0D6}"/>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4" name="Straight Connector 853">
                    <a:extLst>
                      <a:ext uri="{FF2B5EF4-FFF2-40B4-BE49-F238E27FC236}">
                        <a16:creationId xmlns:a16="http://schemas.microsoft.com/office/drawing/2014/main" id="{BF3F22CD-E0EF-4CAE-BDDC-E72A3B505799}"/>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4" name="Group 833">
                  <a:extLst>
                    <a:ext uri="{FF2B5EF4-FFF2-40B4-BE49-F238E27FC236}">
                      <a16:creationId xmlns:a16="http://schemas.microsoft.com/office/drawing/2014/main" id="{EDE3ECC7-D5A4-43D9-B35A-0E7310133DDC}"/>
                    </a:ext>
                  </a:extLst>
                </p:cNvPr>
                <p:cNvGrpSpPr/>
                <p:nvPr/>
              </p:nvGrpSpPr>
              <p:grpSpPr>
                <a:xfrm>
                  <a:off x="2162563" y="3599318"/>
                  <a:ext cx="524358" cy="115540"/>
                  <a:chOff x="1109658" y="1626391"/>
                  <a:chExt cx="475488" cy="104772"/>
                </a:xfrm>
              </p:grpSpPr>
              <p:cxnSp>
                <p:nvCxnSpPr>
                  <p:cNvPr id="849" name="Straight Connector 848">
                    <a:extLst>
                      <a:ext uri="{FF2B5EF4-FFF2-40B4-BE49-F238E27FC236}">
                        <a16:creationId xmlns:a16="http://schemas.microsoft.com/office/drawing/2014/main" id="{7A5D603C-2E90-4072-809E-9BF52E3F192D}"/>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0" name="Straight Connector 849">
                    <a:extLst>
                      <a:ext uri="{FF2B5EF4-FFF2-40B4-BE49-F238E27FC236}">
                        <a16:creationId xmlns:a16="http://schemas.microsoft.com/office/drawing/2014/main" id="{DC5A813B-4FD6-422D-AD3A-1F8962A8202E}"/>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1" name="Straight Connector 850">
                    <a:extLst>
                      <a:ext uri="{FF2B5EF4-FFF2-40B4-BE49-F238E27FC236}">
                        <a16:creationId xmlns:a16="http://schemas.microsoft.com/office/drawing/2014/main" id="{7F008991-2AD6-4AFD-9A72-2507BE7A1223}"/>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5" name="Group 834">
                  <a:extLst>
                    <a:ext uri="{FF2B5EF4-FFF2-40B4-BE49-F238E27FC236}">
                      <a16:creationId xmlns:a16="http://schemas.microsoft.com/office/drawing/2014/main" id="{D6F564A8-1B4A-4E7C-890A-B6DD5ABACDD4}"/>
                    </a:ext>
                  </a:extLst>
                </p:cNvPr>
                <p:cNvGrpSpPr/>
                <p:nvPr/>
              </p:nvGrpSpPr>
              <p:grpSpPr>
                <a:xfrm>
                  <a:off x="2817608" y="3611792"/>
                  <a:ext cx="524358" cy="115540"/>
                  <a:chOff x="1109658" y="1626391"/>
                  <a:chExt cx="475488" cy="104772"/>
                </a:xfrm>
              </p:grpSpPr>
              <p:cxnSp>
                <p:nvCxnSpPr>
                  <p:cNvPr id="846" name="Straight Connector 845">
                    <a:extLst>
                      <a:ext uri="{FF2B5EF4-FFF2-40B4-BE49-F238E27FC236}">
                        <a16:creationId xmlns:a16="http://schemas.microsoft.com/office/drawing/2014/main" id="{73E38BA3-138A-4CFC-8BC4-9429F0636C8A}"/>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7" name="Straight Connector 846">
                    <a:extLst>
                      <a:ext uri="{FF2B5EF4-FFF2-40B4-BE49-F238E27FC236}">
                        <a16:creationId xmlns:a16="http://schemas.microsoft.com/office/drawing/2014/main" id="{CC76DCEA-A04F-4484-A499-8678C3E36766}"/>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8" name="Straight Connector 847">
                    <a:extLst>
                      <a:ext uri="{FF2B5EF4-FFF2-40B4-BE49-F238E27FC236}">
                        <a16:creationId xmlns:a16="http://schemas.microsoft.com/office/drawing/2014/main" id="{AC3904C5-A0B5-49E2-A6F4-06DE6E20BDF9}"/>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6383C4EE-1512-4450-BE67-4DEA1F003501}"/>
                    </a:ext>
                  </a:extLst>
                </p:cNvPr>
                <p:cNvGrpSpPr/>
                <p:nvPr/>
              </p:nvGrpSpPr>
              <p:grpSpPr>
                <a:xfrm>
                  <a:off x="3449354" y="3611792"/>
                  <a:ext cx="524358" cy="115540"/>
                  <a:chOff x="1109658" y="1626391"/>
                  <a:chExt cx="475488" cy="104772"/>
                </a:xfrm>
              </p:grpSpPr>
              <p:cxnSp>
                <p:nvCxnSpPr>
                  <p:cNvPr id="843" name="Straight Connector 842">
                    <a:extLst>
                      <a:ext uri="{FF2B5EF4-FFF2-40B4-BE49-F238E27FC236}">
                        <a16:creationId xmlns:a16="http://schemas.microsoft.com/office/drawing/2014/main" id="{6D7A007E-56A5-4F43-9355-36895AFFB743}"/>
                      </a:ext>
                    </a:extLst>
                  </p:cNvPr>
                  <p:cNvCxnSpPr/>
                  <p:nvPr/>
                </p:nvCxnSpPr>
                <p:spPr>
                  <a:xfrm flipH="1">
                    <a:off x="1112047"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288BAA16-D6AF-4905-934F-1927A6BC3122}"/>
                      </a:ext>
                    </a:extLst>
                  </p:cNvPr>
                  <p:cNvCxnSpPr/>
                  <p:nvPr/>
                </p:nvCxnSpPr>
                <p:spPr>
                  <a:xfrm flipH="1">
                    <a:off x="1581144" y="1626391"/>
                    <a:ext cx="0" cy="1047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5" name="Straight Connector 844">
                    <a:extLst>
                      <a:ext uri="{FF2B5EF4-FFF2-40B4-BE49-F238E27FC236}">
                        <a16:creationId xmlns:a16="http://schemas.microsoft.com/office/drawing/2014/main" id="{8AF4F9C1-8DEE-46BE-A2C2-A2CE2151ED2B}"/>
                      </a:ext>
                    </a:extLst>
                  </p:cNvPr>
                  <p:cNvCxnSpPr/>
                  <p:nvPr/>
                </p:nvCxnSpPr>
                <p:spPr>
                  <a:xfrm>
                    <a:off x="1109658" y="1626391"/>
                    <a:ext cx="475488"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24603AC6-5BCE-43D2-B9F9-2ECED24028BB}"/>
                    </a:ext>
                  </a:extLst>
                </p:cNvPr>
                <p:cNvGrpSpPr/>
                <p:nvPr/>
              </p:nvGrpSpPr>
              <p:grpSpPr>
                <a:xfrm>
                  <a:off x="391651" y="3611112"/>
                  <a:ext cx="302514" cy="845568"/>
                  <a:chOff x="554567" y="1835335"/>
                  <a:chExt cx="302514" cy="845568"/>
                </a:xfrm>
              </p:grpSpPr>
              <p:cxnSp>
                <p:nvCxnSpPr>
                  <p:cNvPr id="839" name="Straight Connector 838">
                    <a:extLst>
                      <a:ext uri="{FF2B5EF4-FFF2-40B4-BE49-F238E27FC236}">
                        <a16:creationId xmlns:a16="http://schemas.microsoft.com/office/drawing/2014/main" id="{073BD560-838B-46A6-9484-B09F59AF2C9D}"/>
                      </a:ext>
                    </a:extLst>
                  </p:cNvPr>
                  <p:cNvCxnSpPr/>
                  <p:nvPr/>
                </p:nvCxnSpPr>
                <p:spPr>
                  <a:xfrm flipH="1">
                    <a:off x="854455" y="2565363"/>
                    <a:ext cx="0" cy="1155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CAFC05BD-D5D9-4067-97A5-51C4645D1076}"/>
                      </a:ext>
                    </a:extLst>
                  </p:cNvPr>
                  <p:cNvCxnSpPr/>
                  <p:nvPr/>
                </p:nvCxnSpPr>
                <p:spPr>
                  <a:xfrm flipH="1">
                    <a:off x="560349" y="1835335"/>
                    <a:ext cx="0" cy="7247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C7C687DE-9142-49B3-B36C-C3FA932CE778}"/>
                      </a:ext>
                    </a:extLst>
                  </p:cNvPr>
                  <p:cNvCxnSpPr/>
                  <p:nvPr/>
                </p:nvCxnSpPr>
                <p:spPr>
                  <a:xfrm flipH="1">
                    <a:off x="554567" y="1835335"/>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4D04D972-A1DD-4501-B12D-EB89B10D1EA4}"/>
                      </a:ext>
                    </a:extLst>
                  </p:cNvPr>
                  <p:cNvCxnSpPr/>
                  <p:nvPr/>
                </p:nvCxnSpPr>
                <p:spPr>
                  <a:xfrm flipH="1">
                    <a:off x="554567" y="2565363"/>
                    <a:ext cx="302514" cy="0"/>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838" name="Straight Connector 837">
                  <a:extLst>
                    <a:ext uri="{FF2B5EF4-FFF2-40B4-BE49-F238E27FC236}">
                      <a16:creationId xmlns:a16="http://schemas.microsoft.com/office/drawing/2014/main" id="{50874C01-7727-4C8C-B31C-ED6E785B90A6}"/>
                    </a:ext>
                  </a:extLst>
                </p:cNvPr>
                <p:cNvCxnSpPr/>
                <p:nvPr/>
              </p:nvCxnSpPr>
              <p:spPr>
                <a:xfrm flipH="1">
                  <a:off x="691327" y="3579550"/>
                  <a:ext cx="0" cy="13979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2" name="Straight Connector 811">
                <a:extLst>
                  <a:ext uri="{FF2B5EF4-FFF2-40B4-BE49-F238E27FC236}">
                    <a16:creationId xmlns:a16="http://schemas.microsoft.com/office/drawing/2014/main" id="{5C0E286E-DC6B-4548-8349-2ECD2EA8B1B7}"/>
                  </a:ext>
                </a:extLst>
              </p:cNvPr>
              <p:cNvCxnSpPr/>
              <p:nvPr/>
            </p:nvCxnSpPr>
            <p:spPr>
              <a:xfrm flipH="1">
                <a:off x="4470979" y="4341140"/>
                <a:ext cx="27231" cy="12534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0E1FC7C5-1617-44D4-B9D0-0D967DF773E1}"/>
                  </a:ext>
                </a:extLst>
              </p:cNvPr>
              <p:cNvCxnSpPr/>
              <p:nvPr/>
            </p:nvCxnSpPr>
            <p:spPr>
              <a:xfrm flipH="1">
                <a:off x="4498210" y="4341140"/>
                <a:ext cx="607341" cy="12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F1EC3CAD-E5BE-4FEE-9E44-B3E332348FF8}"/>
                  </a:ext>
                </a:extLst>
              </p:cNvPr>
              <p:cNvCxnSpPr/>
              <p:nvPr/>
            </p:nvCxnSpPr>
            <p:spPr>
              <a:xfrm flipH="1">
                <a:off x="4046366" y="4782851"/>
                <a:ext cx="3815" cy="219369"/>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775" name="Rectangle 774">
              <a:extLst>
                <a:ext uri="{FF2B5EF4-FFF2-40B4-BE49-F238E27FC236}">
                  <a16:creationId xmlns:a16="http://schemas.microsoft.com/office/drawing/2014/main" id="{A4E53A27-82A0-427C-A9C4-A366D638FA21}"/>
                </a:ext>
              </a:extLst>
            </p:cNvPr>
            <p:cNvSpPr/>
            <p:nvPr/>
          </p:nvSpPr>
          <p:spPr>
            <a:xfrm>
              <a:off x="1261447" y="2786813"/>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6" name="Rectangle 775">
              <a:extLst>
                <a:ext uri="{FF2B5EF4-FFF2-40B4-BE49-F238E27FC236}">
                  <a16:creationId xmlns:a16="http://schemas.microsoft.com/office/drawing/2014/main" id="{910584C7-BDE1-4287-A6D0-D0D044A9D82B}"/>
                </a:ext>
              </a:extLst>
            </p:cNvPr>
            <p:cNvSpPr/>
            <p:nvPr/>
          </p:nvSpPr>
          <p:spPr>
            <a:xfrm>
              <a:off x="591326" y="2799909"/>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7" name="Rectangle 776">
              <a:extLst>
                <a:ext uri="{FF2B5EF4-FFF2-40B4-BE49-F238E27FC236}">
                  <a16:creationId xmlns:a16="http://schemas.microsoft.com/office/drawing/2014/main" id="{40B89751-68C4-4086-80DC-F0B93B43D4EC}"/>
                </a:ext>
              </a:extLst>
            </p:cNvPr>
            <p:cNvSpPr/>
            <p:nvPr/>
          </p:nvSpPr>
          <p:spPr>
            <a:xfrm>
              <a:off x="1900261" y="2801106"/>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8" name="Rectangle 777">
              <a:extLst>
                <a:ext uri="{FF2B5EF4-FFF2-40B4-BE49-F238E27FC236}">
                  <a16:creationId xmlns:a16="http://schemas.microsoft.com/office/drawing/2014/main" id="{96B11130-AABB-4625-A2C0-6B3EC63CAD9F}"/>
                </a:ext>
              </a:extLst>
            </p:cNvPr>
            <p:cNvSpPr/>
            <p:nvPr/>
          </p:nvSpPr>
          <p:spPr>
            <a:xfrm>
              <a:off x="2578391" y="2803951"/>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9" name="Rectangle 778">
              <a:extLst>
                <a:ext uri="{FF2B5EF4-FFF2-40B4-BE49-F238E27FC236}">
                  <a16:creationId xmlns:a16="http://schemas.microsoft.com/office/drawing/2014/main" id="{635C7084-7697-4BB9-9C1F-AF16A563312D}"/>
                </a:ext>
              </a:extLst>
            </p:cNvPr>
            <p:cNvSpPr/>
            <p:nvPr/>
          </p:nvSpPr>
          <p:spPr>
            <a:xfrm>
              <a:off x="3219969" y="2795009"/>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0" name="Rectangle 779">
              <a:extLst>
                <a:ext uri="{FF2B5EF4-FFF2-40B4-BE49-F238E27FC236}">
                  <a16:creationId xmlns:a16="http://schemas.microsoft.com/office/drawing/2014/main" id="{0F4DE4FB-F7B4-4547-99FF-DAB3F2F1C051}"/>
                </a:ext>
              </a:extLst>
            </p:cNvPr>
            <p:cNvSpPr/>
            <p:nvPr/>
          </p:nvSpPr>
          <p:spPr>
            <a:xfrm>
              <a:off x="3897690" y="2794278"/>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1" name="Rectangle 780">
              <a:extLst>
                <a:ext uri="{FF2B5EF4-FFF2-40B4-BE49-F238E27FC236}">
                  <a16:creationId xmlns:a16="http://schemas.microsoft.com/office/drawing/2014/main" id="{08688CBE-D3DA-40AD-A1DF-BA6E91468466}"/>
                </a:ext>
              </a:extLst>
            </p:cNvPr>
            <p:cNvSpPr/>
            <p:nvPr/>
          </p:nvSpPr>
          <p:spPr>
            <a:xfrm>
              <a:off x="605308" y="3493272"/>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2" name="Rectangle 781">
              <a:extLst>
                <a:ext uri="{FF2B5EF4-FFF2-40B4-BE49-F238E27FC236}">
                  <a16:creationId xmlns:a16="http://schemas.microsoft.com/office/drawing/2014/main" id="{0D7A50A0-A242-40FA-8468-E369944693C5}"/>
                </a:ext>
              </a:extLst>
            </p:cNvPr>
            <p:cNvSpPr/>
            <p:nvPr/>
          </p:nvSpPr>
          <p:spPr>
            <a:xfrm>
              <a:off x="1255519" y="3474367"/>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3" name="Rectangle 782">
              <a:extLst>
                <a:ext uri="{FF2B5EF4-FFF2-40B4-BE49-F238E27FC236}">
                  <a16:creationId xmlns:a16="http://schemas.microsoft.com/office/drawing/2014/main" id="{76F3B2D7-DC88-4823-B2E9-C8B797BD0447}"/>
                </a:ext>
              </a:extLst>
            </p:cNvPr>
            <p:cNvSpPr/>
            <p:nvPr/>
          </p:nvSpPr>
          <p:spPr>
            <a:xfrm>
              <a:off x="1894673" y="3492189"/>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4" name="Rectangle 783">
              <a:extLst>
                <a:ext uri="{FF2B5EF4-FFF2-40B4-BE49-F238E27FC236}">
                  <a16:creationId xmlns:a16="http://schemas.microsoft.com/office/drawing/2014/main" id="{68D51F6E-06E3-4D7D-A5DF-068D5CE37E13}"/>
                </a:ext>
              </a:extLst>
            </p:cNvPr>
            <p:cNvSpPr/>
            <p:nvPr/>
          </p:nvSpPr>
          <p:spPr>
            <a:xfrm>
              <a:off x="2563908" y="3479015"/>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5" name="Rectangle 784">
              <a:extLst>
                <a:ext uri="{FF2B5EF4-FFF2-40B4-BE49-F238E27FC236}">
                  <a16:creationId xmlns:a16="http://schemas.microsoft.com/office/drawing/2014/main" id="{503EBC3E-E721-46AD-9D6A-EF84C25A2DAC}"/>
                </a:ext>
              </a:extLst>
            </p:cNvPr>
            <p:cNvSpPr/>
            <p:nvPr/>
          </p:nvSpPr>
          <p:spPr>
            <a:xfrm>
              <a:off x="3212837" y="3485363"/>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6" name="Rectangle 785">
              <a:extLst>
                <a:ext uri="{FF2B5EF4-FFF2-40B4-BE49-F238E27FC236}">
                  <a16:creationId xmlns:a16="http://schemas.microsoft.com/office/drawing/2014/main" id="{402D207D-C6D5-4363-971C-952F75407BAA}"/>
                </a:ext>
              </a:extLst>
            </p:cNvPr>
            <p:cNvSpPr/>
            <p:nvPr/>
          </p:nvSpPr>
          <p:spPr>
            <a:xfrm>
              <a:off x="3792015" y="3484134"/>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7" name="Rectangle 786">
              <a:extLst>
                <a:ext uri="{FF2B5EF4-FFF2-40B4-BE49-F238E27FC236}">
                  <a16:creationId xmlns:a16="http://schemas.microsoft.com/office/drawing/2014/main" id="{0E3419E9-35DA-40FA-956A-B186C0AC8172}"/>
                </a:ext>
              </a:extLst>
            </p:cNvPr>
            <p:cNvSpPr/>
            <p:nvPr/>
          </p:nvSpPr>
          <p:spPr>
            <a:xfrm>
              <a:off x="551932" y="4066650"/>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8" name="Rectangle 787">
              <a:extLst>
                <a:ext uri="{FF2B5EF4-FFF2-40B4-BE49-F238E27FC236}">
                  <a16:creationId xmlns:a16="http://schemas.microsoft.com/office/drawing/2014/main" id="{CF2FCD55-A136-4B9E-8453-33E6C25D3EAC}"/>
                </a:ext>
              </a:extLst>
            </p:cNvPr>
            <p:cNvSpPr/>
            <p:nvPr/>
          </p:nvSpPr>
          <p:spPr>
            <a:xfrm>
              <a:off x="1221798" y="4057470"/>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9" name="Rectangle 788">
              <a:extLst>
                <a:ext uri="{FF2B5EF4-FFF2-40B4-BE49-F238E27FC236}">
                  <a16:creationId xmlns:a16="http://schemas.microsoft.com/office/drawing/2014/main" id="{5B665578-A98B-4C50-9153-2EE5DA4A024A}"/>
                </a:ext>
              </a:extLst>
            </p:cNvPr>
            <p:cNvSpPr/>
            <p:nvPr/>
          </p:nvSpPr>
          <p:spPr>
            <a:xfrm>
              <a:off x="1862462" y="4066259"/>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0" name="Rectangle 789">
              <a:extLst>
                <a:ext uri="{FF2B5EF4-FFF2-40B4-BE49-F238E27FC236}">
                  <a16:creationId xmlns:a16="http://schemas.microsoft.com/office/drawing/2014/main" id="{552B8E78-ABE2-4030-8864-464DD55DC118}"/>
                </a:ext>
              </a:extLst>
            </p:cNvPr>
            <p:cNvSpPr/>
            <p:nvPr/>
          </p:nvSpPr>
          <p:spPr>
            <a:xfrm>
              <a:off x="2512607" y="4056776"/>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1" name="Rectangle 790">
              <a:extLst>
                <a:ext uri="{FF2B5EF4-FFF2-40B4-BE49-F238E27FC236}">
                  <a16:creationId xmlns:a16="http://schemas.microsoft.com/office/drawing/2014/main" id="{5BBB8EAB-30F8-4EBA-9355-A24C9321280A}"/>
                </a:ext>
              </a:extLst>
            </p:cNvPr>
            <p:cNvSpPr/>
            <p:nvPr/>
          </p:nvSpPr>
          <p:spPr>
            <a:xfrm>
              <a:off x="3183141" y="4077908"/>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2" name="Rectangle 791">
              <a:extLst>
                <a:ext uri="{FF2B5EF4-FFF2-40B4-BE49-F238E27FC236}">
                  <a16:creationId xmlns:a16="http://schemas.microsoft.com/office/drawing/2014/main" id="{3DCB6292-30A8-48D8-92CD-B2CCAB085013}"/>
                </a:ext>
              </a:extLst>
            </p:cNvPr>
            <p:cNvSpPr/>
            <p:nvPr/>
          </p:nvSpPr>
          <p:spPr>
            <a:xfrm>
              <a:off x="3804528" y="4075314"/>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3" name="Rectangle 792">
              <a:extLst>
                <a:ext uri="{FF2B5EF4-FFF2-40B4-BE49-F238E27FC236}">
                  <a16:creationId xmlns:a16="http://schemas.microsoft.com/office/drawing/2014/main" id="{E73ECAC3-39FF-48D6-9E3E-2CA2AB0C36FB}"/>
                </a:ext>
              </a:extLst>
            </p:cNvPr>
            <p:cNvSpPr/>
            <p:nvPr/>
          </p:nvSpPr>
          <p:spPr>
            <a:xfrm>
              <a:off x="561519" y="4758159"/>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4" name="Rectangle 793">
              <a:extLst>
                <a:ext uri="{FF2B5EF4-FFF2-40B4-BE49-F238E27FC236}">
                  <a16:creationId xmlns:a16="http://schemas.microsoft.com/office/drawing/2014/main" id="{DF2A0890-06F5-435C-9DDA-A4F9FC668826}"/>
                </a:ext>
              </a:extLst>
            </p:cNvPr>
            <p:cNvSpPr/>
            <p:nvPr/>
          </p:nvSpPr>
          <p:spPr>
            <a:xfrm>
              <a:off x="1901632" y="4766404"/>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5" name="Rectangle 794">
              <a:extLst>
                <a:ext uri="{FF2B5EF4-FFF2-40B4-BE49-F238E27FC236}">
                  <a16:creationId xmlns:a16="http://schemas.microsoft.com/office/drawing/2014/main" id="{22A9F6D6-63B8-411C-A0E0-B32C746C8F1F}"/>
                </a:ext>
              </a:extLst>
            </p:cNvPr>
            <p:cNvSpPr/>
            <p:nvPr/>
          </p:nvSpPr>
          <p:spPr>
            <a:xfrm>
              <a:off x="2543212" y="4768582"/>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6" name="Rectangle 795">
              <a:extLst>
                <a:ext uri="{FF2B5EF4-FFF2-40B4-BE49-F238E27FC236}">
                  <a16:creationId xmlns:a16="http://schemas.microsoft.com/office/drawing/2014/main" id="{90ED132E-DF7A-4655-A4C0-E82E96CCA130}"/>
                </a:ext>
              </a:extLst>
            </p:cNvPr>
            <p:cNvSpPr/>
            <p:nvPr/>
          </p:nvSpPr>
          <p:spPr>
            <a:xfrm>
              <a:off x="3171642" y="4767429"/>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7" name="Rectangle 796">
              <a:extLst>
                <a:ext uri="{FF2B5EF4-FFF2-40B4-BE49-F238E27FC236}">
                  <a16:creationId xmlns:a16="http://schemas.microsoft.com/office/drawing/2014/main" id="{DABFF20B-A2A5-46C5-B57E-F006CC6A5D75}"/>
                </a:ext>
              </a:extLst>
            </p:cNvPr>
            <p:cNvSpPr/>
            <p:nvPr/>
          </p:nvSpPr>
          <p:spPr>
            <a:xfrm>
              <a:off x="3871349" y="4766404"/>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8" name="Rectangle 797">
              <a:extLst>
                <a:ext uri="{FF2B5EF4-FFF2-40B4-BE49-F238E27FC236}">
                  <a16:creationId xmlns:a16="http://schemas.microsoft.com/office/drawing/2014/main" id="{998EBB05-E2A0-4607-B4EB-E9D37275922E}"/>
                </a:ext>
              </a:extLst>
            </p:cNvPr>
            <p:cNvSpPr/>
            <p:nvPr/>
          </p:nvSpPr>
          <p:spPr>
            <a:xfrm>
              <a:off x="1231964" y="4756830"/>
              <a:ext cx="327498" cy="160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09" name="Isosceles Triangle 208">
            <a:extLst>
              <a:ext uri="{FF2B5EF4-FFF2-40B4-BE49-F238E27FC236}">
                <a16:creationId xmlns:a16="http://schemas.microsoft.com/office/drawing/2014/main" id="{E739215D-391C-4AEE-960E-E81DF23BCD8C}"/>
              </a:ext>
            </a:extLst>
          </p:cNvPr>
          <p:cNvSpPr/>
          <p:nvPr/>
        </p:nvSpPr>
        <p:spPr>
          <a:xfrm rot="5400000">
            <a:off x="5975404" y="3994660"/>
            <a:ext cx="1148833" cy="42011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0" name="Rectangle 209">
            <a:extLst>
              <a:ext uri="{FF2B5EF4-FFF2-40B4-BE49-F238E27FC236}">
                <a16:creationId xmlns:a16="http://schemas.microsoft.com/office/drawing/2014/main" id="{180581C1-D2BE-4F94-974A-B24D05D1A2B9}"/>
              </a:ext>
            </a:extLst>
          </p:cNvPr>
          <p:cNvSpPr/>
          <p:nvPr/>
        </p:nvSpPr>
        <p:spPr>
          <a:xfrm>
            <a:off x="6982691" y="1749552"/>
            <a:ext cx="4904509" cy="491395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1F497A61-3A11-4C14-BE15-EB1CE49F1F28}"/>
              </a:ext>
            </a:extLst>
          </p:cNvPr>
          <p:cNvSpPr txBox="1"/>
          <p:nvPr/>
        </p:nvSpPr>
        <p:spPr>
          <a:xfrm>
            <a:off x="7280982" y="1927657"/>
            <a:ext cx="4075824" cy="276999"/>
          </a:xfrm>
          <a:prstGeom prst="rect">
            <a:avLst/>
          </a:prstGeom>
          <a:noFill/>
        </p:spPr>
        <p:txBody>
          <a:bodyPr wrap="square" lIns="0" tIns="0" rIns="0" bIns="0" rtlCol="0" anchor="t" anchorCtr="0">
            <a:spAutoFit/>
          </a:bodyPr>
          <a:lstStyle>
            <a:defPPr>
              <a:defRPr lang="en-US"/>
            </a:defPPr>
            <a:lvl1pPr>
              <a:defRPr b="1">
                <a:solidFill>
                  <a:schemeClr val="tx1">
                    <a:lumMod val="75000"/>
                    <a:lumOff val="25000"/>
                  </a:schemeClr>
                </a:solidFill>
              </a:defRPr>
            </a:lvl1pPr>
          </a:lstStyle>
          <a:p>
            <a:r>
              <a:rPr lang="en-US" dirty="0">
                <a:solidFill>
                  <a:srgbClr val="FF0000"/>
                </a:solidFill>
              </a:rPr>
              <a:t>Reliability</a:t>
            </a:r>
          </a:p>
        </p:txBody>
      </p:sp>
      <p:grpSp>
        <p:nvGrpSpPr>
          <p:cNvPr id="291" name="Group 290">
            <a:extLst>
              <a:ext uri="{FF2B5EF4-FFF2-40B4-BE49-F238E27FC236}">
                <a16:creationId xmlns:a16="http://schemas.microsoft.com/office/drawing/2014/main" id="{FD466C53-A07D-4794-BD6F-927502CE4BF9}"/>
              </a:ext>
            </a:extLst>
          </p:cNvPr>
          <p:cNvGrpSpPr/>
          <p:nvPr/>
        </p:nvGrpSpPr>
        <p:grpSpPr>
          <a:xfrm>
            <a:off x="7279959" y="2288668"/>
            <a:ext cx="214413" cy="214413"/>
            <a:chOff x="8166094" y="1919805"/>
            <a:chExt cx="214413" cy="214413"/>
          </a:xfrm>
        </p:grpSpPr>
        <p:sp>
          <p:nvSpPr>
            <p:cNvPr id="296" name="Oval 295">
              <a:extLst>
                <a:ext uri="{FF2B5EF4-FFF2-40B4-BE49-F238E27FC236}">
                  <a16:creationId xmlns:a16="http://schemas.microsoft.com/office/drawing/2014/main" id="{656F4BE3-8B65-43B2-BDA6-FA85A6BAC550}"/>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297" name="Straight Connector 296">
              <a:extLst>
                <a:ext uri="{FF2B5EF4-FFF2-40B4-BE49-F238E27FC236}">
                  <a16:creationId xmlns:a16="http://schemas.microsoft.com/office/drawing/2014/main" id="{4D903BF9-B95B-41D0-BB4C-4681151FDA23}"/>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2" name="TextBox 291">
            <a:extLst>
              <a:ext uri="{FF2B5EF4-FFF2-40B4-BE49-F238E27FC236}">
                <a16:creationId xmlns:a16="http://schemas.microsoft.com/office/drawing/2014/main" id="{0FD743F7-49FB-40F0-B8C7-30CBE10978B6}"/>
              </a:ext>
            </a:extLst>
          </p:cNvPr>
          <p:cNvSpPr txBox="1"/>
          <p:nvPr/>
        </p:nvSpPr>
        <p:spPr>
          <a:xfrm>
            <a:off x="7606734" y="2813276"/>
            <a:ext cx="3749040" cy="246221"/>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Single point of failure</a:t>
            </a:r>
          </a:p>
        </p:txBody>
      </p:sp>
      <p:grpSp>
        <p:nvGrpSpPr>
          <p:cNvPr id="293" name="Group 292">
            <a:extLst>
              <a:ext uri="{FF2B5EF4-FFF2-40B4-BE49-F238E27FC236}">
                <a16:creationId xmlns:a16="http://schemas.microsoft.com/office/drawing/2014/main" id="{A8907241-3D61-4DC5-9571-1774E5A74BED}"/>
              </a:ext>
            </a:extLst>
          </p:cNvPr>
          <p:cNvGrpSpPr/>
          <p:nvPr/>
        </p:nvGrpSpPr>
        <p:grpSpPr>
          <a:xfrm>
            <a:off x="7275508" y="2845704"/>
            <a:ext cx="214413" cy="214413"/>
            <a:chOff x="8166094" y="1919805"/>
            <a:chExt cx="214413" cy="214413"/>
          </a:xfrm>
        </p:grpSpPr>
        <p:sp>
          <p:nvSpPr>
            <p:cNvPr id="294" name="Oval 293">
              <a:extLst>
                <a:ext uri="{FF2B5EF4-FFF2-40B4-BE49-F238E27FC236}">
                  <a16:creationId xmlns:a16="http://schemas.microsoft.com/office/drawing/2014/main" id="{E29AC23C-AEEB-4D58-A3D8-1ABED1665645}"/>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295" name="Straight Connector 294">
              <a:extLst>
                <a:ext uri="{FF2B5EF4-FFF2-40B4-BE49-F238E27FC236}">
                  <a16:creationId xmlns:a16="http://schemas.microsoft.com/office/drawing/2014/main" id="{CEA3C95E-1323-4C8C-8D47-62FF80F65724}"/>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1" name="TextBox 210">
            <a:extLst>
              <a:ext uri="{FF2B5EF4-FFF2-40B4-BE49-F238E27FC236}">
                <a16:creationId xmlns:a16="http://schemas.microsoft.com/office/drawing/2014/main" id="{871A6C0D-9B76-43CE-84B4-8DEDCAD4DF13}"/>
              </a:ext>
            </a:extLst>
          </p:cNvPr>
          <p:cNvSpPr txBox="1"/>
          <p:nvPr/>
        </p:nvSpPr>
        <p:spPr>
          <a:xfrm>
            <a:off x="7611184" y="2283461"/>
            <a:ext cx="4498827" cy="492443"/>
          </a:xfrm>
          <a:prstGeom prst="rect">
            <a:avLst/>
          </a:prstGeom>
          <a:noFill/>
        </p:spPr>
        <p:txBody>
          <a:bodyPr wrap="square" lIns="0" tIns="0" rIns="0" bIns="0" rtlCol="0" anchor="t" anchorCtr="0">
            <a:spAutoFit/>
          </a:bodyPr>
          <a:lstStyle/>
          <a:p>
            <a:r>
              <a:rPr lang="en-US" sz="1600" b="1" dirty="0">
                <a:solidFill>
                  <a:schemeClr val="tx1">
                    <a:lumMod val="75000"/>
                    <a:lumOff val="25000"/>
                  </a:schemeClr>
                </a:solidFill>
              </a:rPr>
              <a:t>Design life of 12 years → requires costly replacement</a:t>
            </a:r>
          </a:p>
        </p:txBody>
      </p:sp>
      <p:pic>
        <p:nvPicPr>
          <p:cNvPr id="6" name="Audio 5">
            <a:hlinkClick r:id="" action="ppaction://media"/>
            <a:extLst>
              <a:ext uri="{FF2B5EF4-FFF2-40B4-BE49-F238E27FC236}">
                <a16:creationId xmlns:a16="http://schemas.microsoft.com/office/drawing/2014/main" id="{4960FB9E-0D9C-CF5A-AA59-BF9190114A3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000" t="-160938" r="-325000" b="-160938"/>
          <a:stretch>
            <a:fillRect/>
          </a:stretch>
        </p:blipFill>
        <p:spPr>
          <a:xfrm>
            <a:off x="9144000" y="5673852"/>
            <a:ext cx="3048000" cy="1714500"/>
          </a:xfrm>
          <a:prstGeom prst="rect">
            <a:avLst/>
          </a:prstGeom>
        </p:spPr>
      </p:pic>
      <p:sp>
        <p:nvSpPr>
          <p:cNvPr id="7" name="Rectangle 6">
            <a:extLst>
              <a:ext uri="{FF2B5EF4-FFF2-40B4-BE49-F238E27FC236}">
                <a16:creationId xmlns:a16="http://schemas.microsoft.com/office/drawing/2014/main" id="{2A9AF6B9-7F79-780C-96B3-DA1729F4F0FE}"/>
              </a:ext>
            </a:extLst>
          </p:cNvPr>
          <p:cNvSpPr/>
          <p:nvPr/>
        </p:nvSpPr>
        <p:spPr>
          <a:xfrm>
            <a:off x="0" y="990600"/>
            <a:ext cx="12192000" cy="58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tabLst>
                <a:tab pos="457200" algn="l"/>
              </a:tabLst>
            </a:pPr>
            <a:r>
              <a:rPr lang="en-US" sz="2400" b="1" dirty="0">
                <a:solidFill>
                  <a:schemeClr val="bg1"/>
                </a:solidFill>
              </a:rPr>
              <a:t>SolarEdge: One Optimizer/Panel + Many Panels In Series + HV DC-AC Inverter  </a:t>
            </a:r>
            <a:endParaRPr lang="en-CA" sz="2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19374132"/>
      </p:ext>
    </p:extLst>
  </p:cSld>
  <p:clrMapOvr>
    <a:masterClrMapping/>
  </p:clrMapOvr>
  <p:transition advTm="381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7B89-5FD6-48C6-81D3-3A8E941A5883}"/>
              </a:ext>
            </a:extLst>
          </p:cNvPr>
          <p:cNvSpPr>
            <a:spLocks noGrp="1"/>
          </p:cNvSpPr>
          <p:nvPr>
            <p:ph type="title"/>
          </p:nvPr>
        </p:nvSpPr>
        <p:spPr>
          <a:xfrm>
            <a:off x="304799" y="285170"/>
            <a:ext cx="11582401" cy="400957"/>
          </a:xfrm>
        </p:spPr>
        <p:txBody>
          <a:bodyPr/>
          <a:lstStyle/>
          <a:p>
            <a:r>
              <a:rPr lang="en-US" dirty="0"/>
              <a:t>Single-Channel Microinverters</a:t>
            </a:r>
          </a:p>
        </p:txBody>
      </p:sp>
      <p:cxnSp>
        <p:nvCxnSpPr>
          <p:cNvPr id="438" name="Straight Connector 437">
            <a:extLst>
              <a:ext uri="{FF2B5EF4-FFF2-40B4-BE49-F238E27FC236}">
                <a16:creationId xmlns:a16="http://schemas.microsoft.com/office/drawing/2014/main" id="{6ED2D2AD-9C68-44C3-8338-96494E3496A2}"/>
              </a:ext>
            </a:extLst>
          </p:cNvPr>
          <p:cNvCxnSpPr/>
          <p:nvPr/>
        </p:nvCxnSpPr>
        <p:spPr>
          <a:xfrm>
            <a:off x="7295636" y="3037228"/>
            <a:ext cx="43159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EAD40C9-90A0-4382-B260-43ECD5B1A906}"/>
              </a:ext>
            </a:extLst>
          </p:cNvPr>
          <p:cNvCxnSpPr/>
          <p:nvPr/>
        </p:nvCxnSpPr>
        <p:spPr>
          <a:xfrm>
            <a:off x="7295636" y="4008321"/>
            <a:ext cx="43159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DC2328A6-F94C-4B86-B332-CF1B21EE6307}"/>
              </a:ext>
            </a:extLst>
          </p:cNvPr>
          <p:cNvCxnSpPr/>
          <p:nvPr/>
        </p:nvCxnSpPr>
        <p:spPr>
          <a:xfrm>
            <a:off x="7295636" y="5452257"/>
            <a:ext cx="43159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55" name="Group 454">
            <a:extLst>
              <a:ext uri="{FF2B5EF4-FFF2-40B4-BE49-F238E27FC236}">
                <a16:creationId xmlns:a16="http://schemas.microsoft.com/office/drawing/2014/main" id="{CC7699FE-0608-4144-B0F5-1AA717808D7F}"/>
              </a:ext>
            </a:extLst>
          </p:cNvPr>
          <p:cNvGrpSpPr/>
          <p:nvPr/>
        </p:nvGrpSpPr>
        <p:grpSpPr>
          <a:xfrm>
            <a:off x="7275508" y="3091032"/>
            <a:ext cx="4712276" cy="1066160"/>
            <a:chOff x="7504108" y="2725695"/>
            <a:chExt cx="4083697" cy="848378"/>
          </a:xfrm>
        </p:grpSpPr>
        <p:sp>
          <p:nvSpPr>
            <p:cNvPr id="456" name="TextBox 455">
              <a:extLst>
                <a:ext uri="{FF2B5EF4-FFF2-40B4-BE49-F238E27FC236}">
                  <a16:creationId xmlns:a16="http://schemas.microsoft.com/office/drawing/2014/main" id="{C1C6DB4D-3941-4641-AA76-1EF2A0C9AF28}"/>
                </a:ext>
              </a:extLst>
            </p:cNvPr>
            <p:cNvSpPr txBox="1"/>
            <p:nvPr/>
          </p:nvSpPr>
          <p:spPr>
            <a:xfrm>
              <a:off x="7518725" y="2725695"/>
              <a:ext cx="3767328" cy="220417"/>
            </a:xfrm>
            <a:prstGeom prst="rect">
              <a:avLst/>
            </a:prstGeom>
            <a:noFill/>
          </p:spPr>
          <p:txBody>
            <a:bodyPr wrap="square" lIns="0" tIns="0" rIns="0" bIns="0" rtlCol="0" anchor="t" anchorCtr="0">
              <a:spAutoFit/>
            </a:bodyPr>
            <a:lstStyle/>
            <a:p>
              <a:r>
                <a:rPr lang="en-US" b="1" dirty="0">
                  <a:solidFill>
                    <a:schemeClr val="tx1">
                      <a:lumMod val="75000"/>
                      <a:lumOff val="25000"/>
                    </a:schemeClr>
                  </a:solidFill>
                </a:rPr>
                <a:t>Productivity</a:t>
              </a:r>
            </a:p>
          </p:txBody>
        </p:sp>
        <p:sp>
          <p:nvSpPr>
            <p:cNvPr id="457" name="TextBox 456">
              <a:extLst>
                <a:ext uri="{FF2B5EF4-FFF2-40B4-BE49-F238E27FC236}">
                  <a16:creationId xmlns:a16="http://schemas.microsoft.com/office/drawing/2014/main" id="{2563851F-3AE3-4A4E-8BF4-0BDE3A79BC70}"/>
                </a:ext>
              </a:extLst>
            </p:cNvPr>
            <p:cNvSpPr txBox="1"/>
            <p:nvPr/>
          </p:nvSpPr>
          <p:spPr>
            <a:xfrm>
              <a:off x="7838765" y="2835409"/>
              <a:ext cx="3749040" cy="738664"/>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5-20% more energy as a result of individual Maximum Power Point Tracking (MPPT)</a:t>
              </a:r>
            </a:p>
          </p:txBody>
        </p:sp>
        <p:sp>
          <p:nvSpPr>
            <p:cNvPr id="458" name="Oval 457">
              <a:extLst>
                <a:ext uri="{FF2B5EF4-FFF2-40B4-BE49-F238E27FC236}">
                  <a16:creationId xmlns:a16="http://schemas.microsoft.com/office/drawing/2014/main" id="{002D4F62-36F7-46CF-8A5B-326248CE651F}"/>
                </a:ext>
              </a:extLst>
            </p:cNvPr>
            <p:cNvSpPr/>
            <p:nvPr/>
          </p:nvSpPr>
          <p:spPr>
            <a:xfrm>
              <a:off x="7504108" y="3031033"/>
              <a:ext cx="214413" cy="214413"/>
            </a:xfrm>
            <a:prstGeom prst="ellipse">
              <a:avLst/>
            </a:prstGeom>
            <a:solidFill>
              <a:srgbClr val="7B93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t>+</a:t>
              </a:r>
              <a:endParaRPr lang="en-PH" sz="1200" b="1"/>
            </a:p>
          </p:txBody>
        </p:sp>
      </p:grpSp>
      <p:sp>
        <p:nvSpPr>
          <p:cNvPr id="459" name="Rectangle 458">
            <a:extLst>
              <a:ext uri="{FF2B5EF4-FFF2-40B4-BE49-F238E27FC236}">
                <a16:creationId xmlns:a16="http://schemas.microsoft.com/office/drawing/2014/main" id="{F9F89C44-5F29-4E79-8E5B-3C96E8DC4168}"/>
              </a:ext>
            </a:extLst>
          </p:cNvPr>
          <p:cNvSpPr/>
          <p:nvPr/>
        </p:nvSpPr>
        <p:spPr>
          <a:xfrm>
            <a:off x="304801" y="1639824"/>
            <a:ext cx="6036514" cy="491395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3" name="Group 472">
            <a:extLst>
              <a:ext uri="{FF2B5EF4-FFF2-40B4-BE49-F238E27FC236}">
                <a16:creationId xmlns:a16="http://schemas.microsoft.com/office/drawing/2014/main" id="{D774EC21-6197-4633-8911-F25B3FCCEDE6}"/>
              </a:ext>
            </a:extLst>
          </p:cNvPr>
          <p:cNvGrpSpPr/>
          <p:nvPr/>
        </p:nvGrpSpPr>
        <p:grpSpPr>
          <a:xfrm>
            <a:off x="7275508" y="4120187"/>
            <a:ext cx="4687085" cy="1401549"/>
            <a:chOff x="7508559" y="3900028"/>
            <a:chExt cx="4406984" cy="1300995"/>
          </a:xfrm>
        </p:grpSpPr>
        <p:sp>
          <p:nvSpPr>
            <p:cNvPr id="442" name="TextBox 441">
              <a:extLst>
                <a:ext uri="{FF2B5EF4-FFF2-40B4-BE49-F238E27FC236}">
                  <a16:creationId xmlns:a16="http://schemas.microsoft.com/office/drawing/2014/main" id="{3BF238D1-2DCB-4783-8EED-8494D9986A95}"/>
                </a:ext>
              </a:extLst>
            </p:cNvPr>
            <p:cNvSpPr txBox="1"/>
            <p:nvPr/>
          </p:nvSpPr>
          <p:spPr>
            <a:xfrm>
              <a:off x="7518725" y="3900028"/>
              <a:ext cx="3767328" cy="276999"/>
            </a:xfrm>
            <a:prstGeom prst="rect">
              <a:avLst/>
            </a:prstGeom>
            <a:noFill/>
          </p:spPr>
          <p:txBody>
            <a:bodyPr wrap="square" lIns="0" tIns="0" rIns="0" bIns="0" rtlCol="0" anchor="t" anchorCtr="0">
              <a:spAutoFit/>
            </a:bodyPr>
            <a:lstStyle/>
            <a:p>
              <a:r>
                <a:rPr lang="en-US" b="1" dirty="0">
                  <a:solidFill>
                    <a:schemeClr val="tx1">
                      <a:lumMod val="75000"/>
                      <a:lumOff val="25000"/>
                    </a:schemeClr>
                  </a:solidFill>
                </a:rPr>
                <a:t>Design &amp; installation</a:t>
              </a:r>
            </a:p>
          </p:txBody>
        </p:sp>
        <p:sp>
          <p:nvSpPr>
            <p:cNvPr id="460" name="TextBox 459">
              <a:extLst>
                <a:ext uri="{FF2B5EF4-FFF2-40B4-BE49-F238E27FC236}">
                  <a16:creationId xmlns:a16="http://schemas.microsoft.com/office/drawing/2014/main" id="{CAEAE655-732F-4F93-B922-A8F7FE3F06F5}"/>
                </a:ext>
              </a:extLst>
            </p:cNvPr>
            <p:cNvSpPr txBox="1"/>
            <p:nvPr/>
          </p:nvSpPr>
          <p:spPr>
            <a:xfrm>
              <a:off x="7857498" y="4236777"/>
              <a:ext cx="4058045" cy="457113"/>
            </a:xfrm>
            <a:prstGeom prst="rect">
              <a:avLst/>
            </a:prstGeom>
            <a:noFill/>
          </p:spPr>
          <p:txBody>
            <a:bodyPr wrap="square" lIns="0" tIns="0" rIns="0" bIns="0" rtlCol="0" anchor="t" anchorCtr="0">
              <a:spAutoFit/>
            </a:bodyPr>
            <a:lstStyle/>
            <a:p>
              <a:r>
                <a:rPr lang="en-US" sz="1600" b="1" dirty="0">
                  <a:solidFill>
                    <a:schemeClr val="tx1">
                      <a:lumMod val="75000"/>
                      <a:lumOff val="25000"/>
                    </a:schemeClr>
                  </a:solidFill>
                </a:rPr>
                <a:t>No risky high voltage DC simplifies design and installation</a:t>
              </a:r>
            </a:p>
          </p:txBody>
        </p:sp>
        <p:sp>
          <p:nvSpPr>
            <p:cNvPr id="464" name="TextBox 463">
              <a:extLst>
                <a:ext uri="{FF2B5EF4-FFF2-40B4-BE49-F238E27FC236}">
                  <a16:creationId xmlns:a16="http://schemas.microsoft.com/office/drawing/2014/main" id="{AD4B1179-129A-45E5-8200-49455B741DE0}"/>
                </a:ext>
              </a:extLst>
            </p:cNvPr>
            <p:cNvSpPr txBox="1"/>
            <p:nvPr/>
          </p:nvSpPr>
          <p:spPr>
            <a:xfrm>
              <a:off x="7839785" y="4743910"/>
              <a:ext cx="4004870" cy="457113"/>
            </a:xfrm>
            <a:prstGeom prst="rect">
              <a:avLst/>
            </a:prstGeom>
            <a:noFill/>
          </p:spPr>
          <p:txBody>
            <a:bodyPr wrap="square" lIns="0" tIns="0" rIns="0" bIns="0" rtlCol="0" anchor="t" anchorCtr="0">
              <a:spAutoFit/>
            </a:bodyPr>
            <a:lstStyle>
              <a:defPPr>
                <a:defRPr lang="en-US"/>
              </a:defPPr>
              <a:lvl1pPr>
                <a:defRPr sz="1600" b="1">
                  <a:solidFill>
                    <a:schemeClr val="tx1">
                      <a:lumMod val="75000"/>
                      <a:lumOff val="25000"/>
                    </a:schemeClr>
                  </a:solidFill>
                </a:defRPr>
              </a:lvl1pPr>
            </a:lstStyle>
            <a:p>
              <a:r>
                <a:rPr lang="en-US" dirty="0"/>
                <a:t>High overall life-cycle cost (manufacture, install and repair after 12 years </a:t>
              </a:r>
            </a:p>
          </p:txBody>
        </p:sp>
        <p:sp>
          <p:nvSpPr>
            <p:cNvPr id="469" name="Oval 468">
              <a:extLst>
                <a:ext uri="{FF2B5EF4-FFF2-40B4-BE49-F238E27FC236}">
                  <a16:creationId xmlns:a16="http://schemas.microsoft.com/office/drawing/2014/main" id="{CDA1E11F-63A8-4D8D-B327-1CBD847D938E}"/>
                </a:ext>
              </a:extLst>
            </p:cNvPr>
            <p:cNvSpPr/>
            <p:nvPr/>
          </p:nvSpPr>
          <p:spPr>
            <a:xfrm>
              <a:off x="7508559" y="4257233"/>
              <a:ext cx="214413" cy="214413"/>
            </a:xfrm>
            <a:prstGeom prst="ellipse">
              <a:avLst/>
            </a:prstGeom>
            <a:solidFill>
              <a:srgbClr val="7B93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t>+</a:t>
              </a:r>
              <a:endParaRPr lang="en-PH" sz="1200" b="1"/>
            </a:p>
          </p:txBody>
        </p:sp>
      </p:grpSp>
      <p:grpSp>
        <p:nvGrpSpPr>
          <p:cNvPr id="474" name="Group 473">
            <a:extLst>
              <a:ext uri="{FF2B5EF4-FFF2-40B4-BE49-F238E27FC236}">
                <a16:creationId xmlns:a16="http://schemas.microsoft.com/office/drawing/2014/main" id="{D9F77271-DC7B-4A68-9BB1-C8828F53D332}"/>
              </a:ext>
            </a:extLst>
          </p:cNvPr>
          <p:cNvGrpSpPr/>
          <p:nvPr/>
        </p:nvGrpSpPr>
        <p:grpSpPr>
          <a:xfrm>
            <a:off x="7275508" y="5584816"/>
            <a:ext cx="4089412" cy="1082388"/>
            <a:chOff x="7508559" y="5228200"/>
            <a:chExt cx="4089412" cy="1082388"/>
          </a:xfrm>
        </p:grpSpPr>
        <p:sp>
          <p:nvSpPr>
            <p:cNvPr id="449" name="TextBox 448">
              <a:extLst>
                <a:ext uri="{FF2B5EF4-FFF2-40B4-BE49-F238E27FC236}">
                  <a16:creationId xmlns:a16="http://schemas.microsoft.com/office/drawing/2014/main" id="{32E616A5-1238-4215-95FB-08BEC928D87B}"/>
                </a:ext>
              </a:extLst>
            </p:cNvPr>
            <p:cNvSpPr txBox="1"/>
            <p:nvPr/>
          </p:nvSpPr>
          <p:spPr>
            <a:xfrm>
              <a:off x="7518725" y="5228200"/>
              <a:ext cx="4048324" cy="276999"/>
            </a:xfrm>
            <a:prstGeom prst="rect">
              <a:avLst/>
            </a:prstGeom>
            <a:noFill/>
          </p:spPr>
          <p:txBody>
            <a:bodyPr wrap="square" lIns="0" tIns="0" rIns="0" bIns="0" rtlCol="0" anchor="t" anchorCtr="0">
              <a:spAutoFit/>
            </a:bodyPr>
            <a:lstStyle/>
            <a:p>
              <a:r>
                <a:rPr lang="en-US" b="1" dirty="0">
                  <a:solidFill>
                    <a:schemeClr val="tx1">
                      <a:lumMod val="75000"/>
                      <a:lumOff val="25000"/>
                    </a:schemeClr>
                  </a:solidFill>
                </a:rPr>
                <a:t>Safety</a:t>
              </a:r>
            </a:p>
          </p:txBody>
        </p:sp>
        <p:sp>
          <p:nvSpPr>
            <p:cNvPr id="451" name="TextBox 450">
              <a:extLst>
                <a:ext uri="{FF2B5EF4-FFF2-40B4-BE49-F238E27FC236}">
                  <a16:creationId xmlns:a16="http://schemas.microsoft.com/office/drawing/2014/main" id="{B6A9C8C3-690C-4420-B7FE-C0426678326C}"/>
                </a:ext>
              </a:extLst>
            </p:cNvPr>
            <p:cNvSpPr txBox="1"/>
            <p:nvPr/>
          </p:nvSpPr>
          <p:spPr>
            <a:xfrm>
              <a:off x="7848931" y="5571924"/>
              <a:ext cx="3749040" cy="738664"/>
            </a:xfrm>
            <a:prstGeom prst="rect">
              <a:avLst/>
            </a:prstGeom>
            <a:noFill/>
          </p:spPr>
          <p:txBody>
            <a:bodyPr wrap="square" lIns="0" tIns="0" rIns="0" bIns="0" rtlCol="0" anchor="ctr" anchorCtr="0">
              <a:spAutoFit/>
            </a:bodyPr>
            <a:lstStyle/>
            <a:p>
              <a:r>
                <a:rPr lang="en-US" sz="1200" b="1" dirty="0">
                  <a:solidFill>
                    <a:schemeClr val="tx1">
                      <a:lumMod val="75000"/>
                      <a:lumOff val="25000"/>
                    </a:schemeClr>
                  </a:solidFill>
                </a:rPr>
                <a:t>“</a:t>
              </a:r>
              <a:r>
                <a:rPr lang="en-US" sz="1600" b="1" dirty="0">
                  <a:solidFill>
                    <a:schemeClr val="tx1">
                      <a:lumMod val="75000"/>
                      <a:lumOff val="25000"/>
                    </a:schemeClr>
                  </a:solidFill>
                </a:rPr>
                <a:t>All Alternating Current (AC)” solution at low voltage eliminates arc faults</a:t>
              </a:r>
              <a:br>
                <a:rPr lang="en-US" sz="1600" b="1" dirty="0">
                  <a:solidFill>
                    <a:schemeClr val="tx1">
                      <a:lumMod val="75000"/>
                      <a:lumOff val="25000"/>
                    </a:schemeClr>
                  </a:solidFill>
                </a:rPr>
              </a:br>
              <a:endParaRPr lang="en-US" sz="1600" b="1" dirty="0">
                <a:solidFill>
                  <a:schemeClr val="tx1">
                    <a:lumMod val="75000"/>
                    <a:lumOff val="25000"/>
                  </a:schemeClr>
                </a:solidFill>
              </a:endParaRPr>
            </a:p>
          </p:txBody>
        </p:sp>
        <p:sp>
          <p:nvSpPr>
            <p:cNvPr id="470" name="Oval 469">
              <a:extLst>
                <a:ext uri="{FF2B5EF4-FFF2-40B4-BE49-F238E27FC236}">
                  <a16:creationId xmlns:a16="http://schemas.microsoft.com/office/drawing/2014/main" id="{F7B1DFB1-8D8F-4EFD-B336-D19DA713FDFD}"/>
                </a:ext>
              </a:extLst>
            </p:cNvPr>
            <p:cNvSpPr/>
            <p:nvPr/>
          </p:nvSpPr>
          <p:spPr>
            <a:xfrm>
              <a:off x="7508559" y="5591998"/>
              <a:ext cx="214413" cy="214413"/>
            </a:xfrm>
            <a:prstGeom prst="ellipse">
              <a:avLst/>
            </a:prstGeom>
            <a:solidFill>
              <a:srgbClr val="7B93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t>+</a:t>
              </a:r>
              <a:endParaRPr lang="en-PH" sz="1200" b="1"/>
            </a:p>
          </p:txBody>
        </p:sp>
      </p:grpSp>
      <p:sp>
        <p:nvSpPr>
          <p:cNvPr id="475" name="Rectangle 474">
            <a:extLst>
              <a:ext uri="{FF2B5EF4-FFF2-40B4-BE49-F238E27FC236}">
                <a16:creationId xmlns:a16="http://schemas.microsoft.com/office/drawing/2014/main" id="{DA19C739-D1B5-45AF-B889-4C9B1C7329B5}"/>
              </a:ext>
            </a:extLst>
          </p:cNvPr>
          <p:cNvSpPr/>
          <p:nvPr/>
        </p:nvSpPr>
        <p:spPr>
          <a:xfrm>
            <a:off x="306276" y="5558681"/>
            <a:ext cx="5956567" cy="9950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81" name="Group 480">
            <a:extLst>
              <a:ext uri="{FF2B5EF4-FFF2-40B4-BE49-F238E27FC236}">
                <a16:creationId xmlns:a16="http://schemas.microsoft.com/office/drawing/2014/main" id="{AC66146A-A866-4D1F-8A5A-98A6E37B51EE}"/>
              </a:ext>
            </a:extLst>
          </p:cNvPr>
          <p:cNvGrpSpPr/>
          <p:nvPr/>
        </p:nvGrpSpPr>
        <p:grpSpPr>
          <a:xfrm>
            <a:off x="775214" y="1815046"/>
            <a:ext cx="5700627" cy="3403130"/>
            <a:chOff x="1263888" y="2010462"/>
            <a:chExt cx="4994519" cy="2264976"/>
          </a:xfrm>
        </p:grpSpPr>
        <p:pic>
          <p:nvPicPr>
            <p:cNvPr id="482" name="Picture 4">
              <a:extLst>
                <a:ext uri="{FF2B5EF4-FFF2-40B4-BE49-F238E27FC236}">
                  <a16:creationId xmlns:a16="http://schemas.microsoft.com/office/drawing/2014/main" id="{636D67C9-1328-4B57-A352-53F4E6F92BAA}"/>
                </a:ext>
              </a:extLst>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5747430" y="2822976"/>
              <a:ext cx="510977" cy="665335"/>
            </a:xfrm>
            <a:prstGeom prst="rect">
              <a:avLst/>
            </a:prstGeom>
            <a:noFill/>
            <a:ln w="9525">
              <a:noFill/>
              <a:miter lim="800000"/>
            </a:ln>
          </p:spPr>
        </p:pic>
        <p:pic>
          <p:nvPicPr>
            <p:cNvPr id="483" name="Picture 2">
              <a:extLst>
                <a:ext uri="{FF2B5EF4-FFF2-40B4-BE49-F238E27FC236}">
                  <a16:creationId xmlns:a16="http://schemas.microsoft.com/office/drawing/2014/main" id="{3B076D69-1F7C-43F5-AD5C-04571623E1CB}"/>
                </a:ext>
              </a:extLst>
            </p:cNvPr>
            <p:cNvPicPr>
              <a:picLocks noChangeAspect="1" noChangeArrowheads="1"/>
            </p:cNvPicPr>
            <p:nvPr/>
          </p:nvPicPr>
          <p:blipFill>
            <a:blip r:embed="rId6"/>
            <a:stretch>
              <a:fillRect/>
            </a:stretch>
          </p:blipFill>
          <p:spPr bwMode="auto">
            <a:xfrm rot="16200000">
              <a:off x="1367595" y="1906755"/>
              <a:ext cx="388728" cy="596141"/>
            </a:xfrm>
            <a:prstGeom prst="rect">
              <a:avLst/>
            </a:prstGeom>
            <a:noFill/>
            <a:ln w="9525">
              <a:noFill/>
              <a:miter lim="800000"/>
            </a:ln>
          </p:spPr>
        </p:pic>
        <p:pic>
          <p:nvPicPr>
            <p:cNvPr id="484" name="Picture 2">
              <a:extLst>
                <a:ext uri="{FF2B5EF4-FFF2-40B4-BE49-F238E27FC236}">
                  <a16:creationId xmlns:a16="http://schemas.microsoft.com/office/drawing/2014/main" id="{59CA27E8-6849-45EB-86BE-91D259DA749B}"/>
                </a:ext>
              </a:extLst>
            </p:cNvPr>
            <p:cNvPicPr>
              <a:picLocks noChangeAspect="1" noChangeArrowheads="1"/>
            </p:cNvPicPr>
            <p:nvPr/>
          </p:nvPicPr>
          <p:blipFill>
            <a:blip r:embed="rId6"/>
            <a:stretch>
              <a:fillRect/>
            </a:stretch>
          </p:blipFill>
          <p:spPr bwMode="auto">
            <a:xfrm rot="16200000">
              <a:off x="2664914" y="1906755"/>
              <a:ext cx="388728" cy="596141"/>
            </a:xfrm>
            <a:prstGeom prst="rect">
              <a:avLst/>
            </a:prstGeom>
            <a:noFill/>
            <a:ln w="9525">
              <a:noFill/>
              <a:miter lim="800000"/>
            </a:ln>
          </p:spPr>
        </p:pic>
        <p:pic>
          <p:nvPicPr>
            <p:cNvPr id="485" name="Picture 2">
              <a:extLst>
                <a:ext uri="{FF2B5EF4-FFF2-40B4-BE49-F238E27FC236}">
                  <a16:creationId xmlns:a16="http://schemas.microsoft.com/office/drawing/2014/main" id="{6A746EBC-1CC2-40D5-BFC4-CC80249816F0}"/>
                </a:ext>
              </a:extLst>
            </p:cNvPr>
            <p:cNvPicPr>
              <a:picLocks noChangeAspect="1" noChangeArrowheads="1"/>
            </p:cNvPicPr>
            <p:nvPr/>
          </p:nvPicPr>
          <p:blipFill>
            <a:blip r:embed="rId6"/>
            <a:stretch>
              <a:fillRect/>
            </a:stretch>
          </p:blipFill>
          <p:spPr bwMode="auto">
            <a:xfrm rot="16200000">
              <a:off x="3313573" y="1906755"/>
              <a:ext cx="388728" cy="596141"/>
            </a:xfrm>
            <a:prstGeom prst="rect">
              <a:avLst/>
            </a:prstGeom>
            <a:noFill/>
            <a:ln w="9525">
              <a:noFill/>
              <a:miter lim="800000"/>
            </a:ln>
          </p:spPr>
        </p:pic>
        <p:pic>
          <p:nvPicPr>
            <p:cNvPr id="486" name="Picture 2">
              <a:extLst>
                <a:ext uri="{FF2B5EF4-FFF2-40B4-BE49-F238E27FC236}">
                  <a16:creationId xmlns:a16="http://schemas.microsoft.com/office/drawing/2014/main" id="{319EB17A-119E-45F8-8A7C-53C4B56D7753}"/>
                </a:ext>
              </a:extLst>
            </p:cNvPr>
            <p:cNvPicPr>
              <a:picLocks noChangeAspect="1" noChangeArrowheads="1"/>
            </p:cNvPicPr>
            <p:nvPr/>
          </p:nvPicPr>
          <p:blipFill>
            <a:blip r:embed="rId6"/>
            <a:stretch>
              <a:fillRect/>
            </a:stretch>
          </p:blipFill>
          <p:spPr bwMode="auto">
            <a:xfrm rot="16200000">
              <a:off x="1367595" y="2609494"/>
              <a:ext cx="388728" cy="596141"/>
            </a:xfrm>
            <a:prstGeom prst="rect">
              <a:avLst/>
            </a:prstGeom>
            <a:noFill/>
            <a:ln w="9525">
              <a:noFill/>
              <a:miter lim="800000"/>
            </a:ln>
          </p:spPr>
        </p:pic>
        <p:pic>
          <p:nvPicPr>
            <p:cNvPr id="487" name="Picture 2">
              <a:extLst>
                <a:ext uri="{FF2B5EF4-FFF2-40B4-BE49-F238E27FC236}">
                  <a16:creationId xmlns:a16="http://schemas.microsoft.com/office/drawing/2014/main" id="{A30A4A87-2E08-4144-859D-FD776D51153C}"/>
                </a:ext>
              </a:extLst>
            </p:cNvPr>
            <p:cNvPicPr>
              <a:picLocks noChangeAspect="1" noChangeArrowheads="1"/>
            </p:cNvPicPr>
            <p:nvPr/>
          </p:nvPicPr>
          <p:blipFill>
            <a:blip r:embed="rId6"/>
            <a:stretch>
              <a:fillRect/>
            </a:stretch>
          </p:blipFill>
          <p:spPr bwMode="auto">
            <a:xfrm rot="16200000">
              <a:off x="2664914" y="2609494"/>
              <a:ext cx="388728" cy="596141"/>
            </a:xfrm>
            <a:prstGeom prst="rect">
              <a:avLst/>
            </a:prstGeom>
            <a:noFill/>
            <a:ln w="9525">
              <a:noFill/>
              <a:miter lim="800000"/>
            </a:ln>
          </p:spPr>
        </p:pic>
        <p:pic>
          <p:nvPicPr>
            <p:cNvPr id="488" name="Picture 2">
              <a:extLst>
                <a:ext uri="{FF2B5EF4-FFF2-40B4-BE49-F238E27FC236}">
                  <a16:creationId xmlns:a16="http://schemas.microsoft.com/office/drawing/2014/main" id="{37991777-D1DB-419F-AF34-B0D89576FE52}"/>
                </a:ext>
              </a:extLst>
            </p:cNvPr>
            <p:cNvPicPr>
              <a:picLocks noChangeAspect="1" noChangeArrowheads="1"/>
            </p:cNvPicPr>
            <p:nvPr/>
          </p:nvPicPr>
          <p:blipFill>
            <a:blip r:embed="rId6"/>
            <a:stretch>
              <a:fillRect/>
            </a:stretch>
          </p:blipFill>
          <p:spPr bwMode="auto">
            <a:xfrm rot="16200000">
              <a:off x="3313573" y="2609494"/>
              <a:ext cx="388728" cy="596141"/>
            </a:xfrm>
            <a:prstGeom prst="rect">
              <a:avLst/>
            </a:prstGeom>
            <a:noFill/>
            <a:ln w="9525">
              <a:noFill/>
              <a:miter lim="800000"/>
            </a:ln>
          </p:spPr>
        </p:pic>
        <p:pic>
          <p:nvPicPr>
            <p:cNvPr id="489" name="Picture 2">
              <a:extLst>
                <a:ext uri="{FF2B5EF4-FFF2-40B4-BE49-F238E27FC236}">
                  <a16:creationId xmlns:a16="http://schemas.microsoft.com/office/drawing/2014/main" id="{6EAA5E9C-C61F-4CD8-A3F2-DB6A9E34874C}"/>
                </a:ext>
              </a:extLst>
            </p:cNvPr>
            <p:cNvPicPr>
              <a:picLocks noChangeAspect="1" noChangeArrowheads="1"/>
            </p:cNvPicPr>
            <p:nvPr/>
          </p:nvPicPr>
          <p:blipFill>
            <a:blip r:embed="rId6"/>
            <a:stretch>
              <a:fillRect/>
            </a:stretch>
          </p:blipFill>
          <p:spPr bwMode="auto">
            <a:xfrm rot="16200000">
              <a:off x="2016254" y="1906755"/>
              <a:ext cx="388728" cy="596141"/>
            </a:xfrm>
            <a:prstGeom prst="rect">
              <a:avLst/>
            </a:prstGeom>
            <a:noFill/>
            <a:ln w="9525">
              <a:noFill/>
              <a:miter lim="800000"/>
            </a:ln>
          </p:spPr>
        </p:pic>
        <p:pic>
          <p:nvPicPr>
            <p:cNvPr id="490" name="Picture 2">
              <a:extLst>
                <a:ext uri="{FF2B5EF4-FFF2-40B4-BE49-F238E27FC236}">
                  <a16:creationId xmlns:a16="http://schemas.microsoft.com/office/drawing/2014/main" id="{6C3F3230-FA10-4970-A406-89B725AC51C2}"/>
                </a:ext>
              </a:extLst>
            </p:cNvPr>
            <p:cNvPicPr>
              <a:picLocks noChangeAspect="1" noChangeArrowheads="1"/>
            </p:cNvPicPr>
            <p:nvPr/>
          </p:nvPicPr>
          <p:blipFill>
            <a:blip r:embed="rId6"/>
            <a:stretch>
              <a:fillRect/>
            </a:stretch>
          </p:blipFill>
          <p:spPr bwMode="auto">
            <a:xfrm rot="16200000">
              <a:off x="2016254" y="2609494"/>
              <a:ext cx="388728" cy="596141"/>
            </a:xfrm>
            <a:prstGeom prst="rect">
              <a:avLst/>
            </a:prstGeom>
            <a:noFill/>
            <a:ln w="9525">
              <a:noFill/>
              <a:miter lim="800000"/>
            </a:ln>
          </p:spPr>
        </p:pic>
        <p:sp>
          <p:nvSpPr>
            <p:cNvPr id="491" name="TextBox 490">
              <a:extLst>
                <a:ext uri="{FF2B5EF4-FFF2-40B4-BE49-F238E27FC236}">
                  <a16:creationId xmlns:a16="http://schemas.microsoft.com/office/drawing/2014/main" id="{BCABDA99-BFED-41FA-B658-96F1FE9FF478}"/>
                </a:ext>
              </a:extLst>
            </p:cNvPr>
            <p:cNvSpPr txBox="1"/>
            <p:nvPr/>
          </p:nvSpPr>
          <p:spPr>
            <a:xfrm>
              <a:off x="5162859" y="2872588"/>
              <a:ext cx="776388" cy="257983"/>
            </a:xfrm>
            <a:prstGeom prst="rect">
              <a:avLst/>
            </a:prstGeom>
            <a:noFill/>
          </p:spPr>
          <p:txBody>
            <a:bodyPr wrap="square" rtlCol="0">
              <a:spAutoFit/>
            </a:bodyPr>
            <a:lstStyle/>
            <a:p>
              <a:pPr algn="ctr"/>
              <a:r>
                <a:rPr lang="en-US" sz="1000" b="1"/>
                <a:t>AC</a:t>
              </a:r>
            </a:p>
          </p:txBody>
        </p:sp>
        <p:pic>
          <p:nvPicPr>
            <p:cNvPr id="492" name="Picture 2">
              <a:extLst>
                <a:ext uri="{FF2B5EF4-FFF2-40B4-BE49-F238E27FC236}">
                  <a16:creationId xmlns:a16="http://schemas.microsoft.com/office/drawing/2014/main" id="{84D5CC7A-E509-4B8C-A99D-C71FFDE848DD}"/>
                </a:ext>
              </a:extLst>
            </p:cNvPr>
            <p:cNvPicPr>
              <a:picLocks noChangeAspect="1" noChangeArrowheads="1"/>
            </p:cNvPicPr>
            <p:nvPr/>
          </p:nvPicPr>
          <p:blipFill>
            <a:blip r:embed="rId6"/>
            <a:stretch>
              <a:fillRect/>
            </a:stretch>
          </p:blipFill>
          <p:spPr bwMode="auto">
            <a:xfrm rot="16200000">
              <a:off x="3962234" y="1906755"/>
              <a:ext cx="388728" cy="596141"/>
            </a:xfrm>
            <a:prstGeom prst="rect">
              <a:avLst/>
            </a:prstGeom>
            <a:noFill/>
            <a:ln w="9525">
              <a:noFill/>
              <a:miter lim="800000"/>
            </a:ln>
          </p:spPr>
        </p:pic>
        <p:pic>
          <p:nvPicPr>
            <p:cNvPr id="493" name="Picture 2">
              <a:extLst>
                <a:ext uri="{FF2B5EF4-FFF2-40B4-BE49-F238E27FC236}">
                  <a16:creationId xmlns:a16="http://schemas.microsoft.com/office/drawing/2014/main" id="{2051F125-A6BB-4E24-8A40-CC9F897E5136}"/>
                </a:ext>
              </a:extLst>
            </p:cNvPr>
            <p:cNvPicPr>
              <a:picLocks noChangeAspect="1" noChangeArrowheads="1"/>
            </p:cNvPicPr>
            <p:nvPr/>
          </p:nvPicPr>
          <p:blipFill>
            <a:blip r:embed="rId6"/>
            <a:stretch>
              <a:fillRect/>
            </a:stretch>
          </p:blipFill>
          <p:spPr bwMode="auto">
            <a:xfrm rot="16200000">
              <a:off x="4610892" y="1906755"/>
              <a:ext cx="388728" cy="596141"/>
            </a:xfrm>
            <a:prstGeom prst="rect">
              <a:avLst/>
            </a:prstGeom>
            <a:noFill/>
            <a:ln w="9525">
              <a:noFill/>
              <a:miter lim="800000"/>
            </a:ln>
          </p:spPr>
        </p:pic>
        <p:pic>
          <p:nvPicPr>
            <p:cNvPr id="494" name="Picture 2">
              <a:extLst>
                <a:ext uri="{FF2B5EF4-FFF2-40B4-BE49-F238E27FC236}">
                  <a16:creationId xmlns:a16="http://schemas.microsoft.com/office/drawing/2014/main" id="{7752478C-F987-4796-8866-633997F01AF5}"/>
                </a:ext>
              </a:extLst>
            </p:cNvPr>
            <p:cNvPicPr>
              <a:picLocks noChangeAspect="1" noChangeArrowheads="1"/>
            </p:cNvPicPr>
            <p:nvPr/>
          </p:nvPicPr>
          <p:blipFill>
            <a:blip r:embed="rId6"/>
            <a:stretch>
              <a:fillRect/>
            </a:stretch>
          </p:blipFill>
          <p:spPr bwMode="auto">
            <a:xfrm rot="16200000">
              <a:off x="3962234" y="2609494"/>
              <a:ext cx="388728" cy="596141"/>
            </a:xfrm>
            <a:prstGeom prst="rect">
              <a:avLst/>
            </a:prstGeom>
            <a:noFill/>
            <a:ln w="9525">
              <a:noFill/>
              <a:miter lim="800000"/>
            </a:ln>
          </p:spPr>
        </p:pic>
        <p:pic>
          <p:nvPicPr>
            <p:cNvPr id="495" name="Picture 2">
              <a:extLst>
                <a:ext uri="{FF2B5EF4-FFF2-40B4-BE49-F238E27FC236}">
                  <a16:creationId xmlns:a16="http://schemas.microsoft.com/office/drawing/2014/main" id="{0A7C5889-D10D-4AE8-980F-BB222EAAD789}"/>
                </a:ext>
              </a:extLst>
            </p:cNvPr>
            <p:cNvPicPr>
              <a:picLocks noChangeAspect="1" noChangeArrowheads="1"/>
            </p:cNvPicPr>
            <p:nvPr/>
          </p:nvPicPr>
          <p:blipFill>
            <a:blip r:embed="rId6"/>
            <a:stretch>
              <a:fillRect/>
            </a:stretch>
          </p:blipFill>
          <p:spPr bwMode="auto">
            <a:xfrm rot="16200000">
              <a:off x="4610892" y="2609494"/>
              <a:ext cx="388728" cy="596141"/>
            </a:xfrm>
            <a:prstGeom prst="rect">
              <a:avLst/>
            </a:prstGeom>
            <a:noFill/>
            <a:ln w="9525">
              <a:noFill/>
              <a:miter lim="800000"/>
            </a:ln>
          </p:spPr>
        </p:pic>
        <p:sp>
          <p:nvSpPr>
            <p:cNvPr id="496" name="Right Arrow 429">
              <a:extLst>
                <a:ext uri="{FF2B5EF4-FFF2-40B4-BE49-F238E27FC236}">
                  <a16:creationId xmlns:a16="http://schemas.microsoft.com/office/drawing/2014/main" id="{CF173F96-459D-470C-837C-6770AD1352EB}"/>
                </a:ext>
              </a:extLst>
            </p:cNvPr>
            <p:cNvSpPr/>
            <p:nvPr/>
          </p:nvSpPr>
          <p:spPr>
            <a:xfrm>
              <a:off x="5190310" y="3044561"/>
              <a:ext cx="715368" cy="17032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a:extLst>
                <a:ext uri="{FF2B5EF4-FFF2-40B4-BE49-F238E27FC236}">
                  <a16:creationId xmlns:a16="http://schemas.microsoft.com/office/drawing/2014/main" id="{E56097CE-E5C9-4F26-919C-41C94A4FF079}"/>
                </a:ext>
              </a:extLst>
            </p:cNvPr>
            <p:cNvSpPr/>
            <p:nvPr/>
          </p:nvSpPr>
          <p:spPr>
            <a:xfrm rot="5400000">
              <a:off x="4607796" y="3084683"/>
              <a:ext cx="1246784" cy="817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8" name="Straight Connector 497">
              <a:extLst>
                <a:ext uri="{FF2B5EF4-FFF2-40B4-BE49-F238E27FC236}">
                  <a16:creationId xmlns:a16="http://schemas.microsoft.com/office/drawing/2014/main" id="{9170B829-EECD-4BBF-89B1-7A09C4690211}"/>
                </a:ext>
              </a:extLst>
            </p:cNvPr>
            <p:cNvCxnSpPr/>
            <p:nvPr/>
          </p:nvCxnSpPr>
          <p:spPr>
            <a:xfrm flipH="1">
              <a:off x="1577594" y="2405730"/>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297B2E-952D-440C-8CC5-B30C67111625}"/>
                </a:ext>
              </a:extLst>
            </p:cNvPr>
            <p:cNvCxnSpPr/>
            <p:nvPr/>
          </p:nvCxnSpPr>
          <p:spPr>
            <a:xfrm flipH="1">
              <a:off x="2212907" y="2405730"/>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EB30BBC7-1B28-43B3-B367-8D96EA9DD47F}"/>
                </a:ext>
              </a:extLst>
            </p:cNvPr>
            <p:cNvCxnSpPr/>
            <p:nvPr/>
          </p:nvCxnSpPr>
          <p:spPr>
            <a:xfrm flipH="1">
              <a:off x="2858133" y="2405730"/>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C8B97503-6F78-4769-9BA6-D10824B1227B}"/>
                </a:ext>
              </a:extLst>
            </p:cNvPr>
            <p:cNvCxnSpPr/>
            <p:nvPr/>
          </p:nvCxnSpPr>
          <p:spPr>
            <a:xfrm flipH="1">
              <a:off x="3514730" y="2405730"/>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F927D439-BF56-4984-95FF-3005105BE3EB}"/>
                </a:ext>
              </a:extLst>
            </p:cNvPr>
            <p:cNvCxnSpPr/>
            <p:nvPr/>
          </p:nvCxnSpPr>
          <p:spPr>
            <a:xfrm flipH="1">
              <a:off x="1577594" y="2528147"/>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03" name="Picture 502" descr="Uno_Iso_drwg_V1-2.png">
              <a:extLst>
                <a:ext uri="{FF2B5EF4-FFF2-40B4-BE49-F238E27FC236}">
                  <a16:creationId xmlns:a16="http://schemas.microsoft.com/office/drawing/2014/main" id="{7DCFBE38-BE61-446E-9BD8-AFEFF6797AF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70014" y="2211939"/>
              <a:ext cx="383233" cy="255489"/>
            </a:xfrm>
            <a:prstGeom prst="rect">
              <a:avLst/>
            </a:prstGeom>
          </p:spPr>
        </p:pic>
        <p:pic>
          <p:nvPicPr>
            <p:cNvPr id="504" name="Picture 503" descr="Uno_Iso_drwg_V1-2.png">
              <a:extLst>
                <a:ext uri="{FF2B5EF4-FFF2-40B4-BE49-F238E27FC236}">
                  <a16:creationId xmlns:a16="http://schemas.microsoft.com/office/drawing/2014/main" id="{7BE3B3D5-365B-47C0-83A5-FE12890626A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70014" y="2614034"/>
              <a:ext cx="383233" cy="255489"/>
            </a:xfrm>
            <a:prstGeom prst="rect">
              <a:avLst/>
            </a:prstGeom>
          </p:spPr>
        </p:pic>
        <p:pic>
          <p:nvPicPr>
            <p:cNvPr id="505" name="Picture 504" descr="Uno_Iso_drwg_V1-2.png">
              <a:extLst>
                <a:ext uri="{FF2B5EF4-FFF2-40B4-BE49-F238E27FC236}">
                  <a16:creationId xmlns:a16="http://schemas.microsoft.com/office/drawing/2014/main" id="{9021D163-2FB0-41A0-BC79-1B58ACCC2C6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015965" y="2211939"/>
              <a:ext cx="383233" cy="255489"/>
            </a:xfrm>
            <a:prstGeom prst="rect">
              <a:avLst/>
            </a:prstGeom>
          </p:spPr>
        </p:pic>
        <p:pic>
          <p:nvPicPr>
            <p:cNvPr id="506" name="Picture 505" descr="Uno_Iso_drwg_V1-2.png">
              <a:extLst>
                <a:ext uri="{FF2B5EF4-FFF2-40B4-BE49-F238E27FC236}">
                  <a16:creationId xmlns:a16="http://schemas.microsoft.com/office/drawing/2014/main" id="{0A055415-E433-4966-8946-8D1D30B51B9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015965" y="2614034"/>
              <a:ext cx="383233" cy="255489"/>
            </a:xfrm>
            <a:prstGeom prst="rect">
              <a:avLst/>
            </a:prstGeom>
          </p:spPr>
        </p:pic>
        <p:pic>
          <p:nvPicPr>
            <p:cNvPr id="507" name="Picture 506" descr="Uno_Iso_drwg_V1-2.png">
              <a:extLst>
                <a:ext uri="{FF2B5EF4-FFF2-40B4-BE49-F238E27FC236}">
                  <a16:creationId xmlns:a16="http://schemas.microsoft.com/office/drawing/2014/main" id="{C50FBC5B-01EC-4C0E-8B19-92788F80FE8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71837" y="2211939"/>
              <a:ext cx="383233" cy="255489"/>
            </a:xfrm>
            <a:prstGeom prst="rect">
              <a:avLst/>
            </a:prstGeom>
          </p:spPr>
        </p:pic>
        <p:pic>
          <p:nvPicPr>
            <p:cNvPr id="508" name="Picture 507" descr="Uno_Iso_drwg_V1-2.png">
              <a:extLst>
                <a:ext uri="{FF2B5EF4-FFF2-40B4-BE49-F238E27FC236}">
                  <a16:creationId xmlns:a16="http://schemas.microsoft.com/office/drawing/2014/main" id="{D4DA41F1-4993-4DBE-A786-0A0980151F4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71837" y="2614034"/>
              <a:ext cx="383233" cy="255489"/>
            </a:xfrm>
            <a:prstGeom prst="rect">
              <a:avLst/>
            </a:prstGeom>
          </p:spPr>
        </p:pic>
        <p:pic>
          <p:nvPicPr>
            <p:cNvPr id="509" name="Picture 508" descr="Uno_Iso_drwg_V1-2.png">
              <a:extLst>
                <a:ext uri="{FF2B5EF4-FFF2-40B4-BE49-F238E27FC236}">
                  <a16:creationId xmlns:a16="http://schemas.microsoft.com/office/drawing/2014/main" id="{CE1F8D1F-DD99-4A4C-93CF-2BAB1026D5C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17797" y="2211939"/>
              <a:ext cx="383233" cy="255489"/>
            </a:xfrm>
            <a:prstGeom prst="rect">
              <a:avLst/>
            </a:prstGeom>
          </p:spPr>
        </p:pic>
        <p:pic>
          <p:nvPicPr>
            <p:cNvPr id="510" name="Picture 509" descr="Uno_Iso_drwg_V1-2.png">
              <a:extLst>
                <a:ext uri="{FF2B5EF4-FFF2-40B4-BE49-F238E27FC236}">
                  <a16:creationId xmlns:a16="http://schemas.microsoft.com/office/drawing/2014/main" id="{19327FB1-CDD7-4653-AEFB-0447D03BF2A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17797" y="2614034"/>
              <a:ext cx="383233" cy="255489"/>
            </a:xfrm>
            <a:prstGeom prst="rect">
              <a:avLst/>
            </a:prstGeom>
          </p:spPr>
        </p:pic>
        <p:cxnSp>
          <p:nvCxnSpPr>
            <p:cNvPr id="511" name="Straight Connector 510">
              <a:extLst>
                <a:ext uri="{FF2B5EF4-FFF2-40B4-BE49-F238E27FC236}">
                  <a16:creationId xmlns:a16="http://schemas.microsoft.com/office/drawing/2014/main" id="{703C50AA-05CD-44A2-B40E-E6A73FF45268}"/>
                </a:ext>
              </a:extLst>
            </p:cNvPr>
            <p:cNvCxnSpPr/>
            <p:nvPr/>
          </p:nvCxnSpPr>
          <p:spPr>
            <a:xfrm flipH="1">
              <a:off x="2212907" y="2528147"/>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6639DFC7-CEDB-4E7C-B54D-CA825849EB94}"/>
                </a:ext>
              </a:extLst>
            </p:cNvPr>
            <p:cNvCxnSpPr/>
            <p:nvPr/>
          </p:nvCxnSpPr>
          <p:spPr>
            <a:xfrm flipH="1">
              <a:off x="2858133" y="2528147"/>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E4DE8B8C-4887-4998-8E3D-EF52258E3F64}"/>
                </a:ext>
              </a:extLst>
            </p:cNvPr>
            <p:cNvCxnSpPr/>
            <p:nvPr/>
          </p:nvCxnSpPr>
          <p:spPr>
            <a:xfrm flipH="1">
              <a:off x="3514730" y="2528147"/>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8968CA5F-A505-48E0-AC2D-63CF9BF745AE}"/>
                </a:ext>
              </a:extLst>
            </p:cNvPr>
            <p:cNvCxnSpPr/>
            <p:nvPr/>
          </p:nvCxnSpPr>
          <p:spPr>
            <a:xfrm flipH="1">
              <a:off x="4161726" y="2405730"/>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5" name="Picture 514" descr="Uno_Iso_drwg_V1-2.png">
              <a:extLst>
                <a:ext uri="{FF2B5EF4-FFF2-40B4-BE49-F238E27FC236}">
                  <a16:creationId xmlns:a16="http://schemas.microsoft.com/office/drawing/2014/main" id="{D5AFB4B6-ED45-4A50-8087-CA51EBD612B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4794" y="2211939"/>
              <a:ext cx="383233" cy="255489"/>
            </a:xfrm>
            <a:prstGeom prst="rect">
              <a:avLst/>
            </a:prstGeom>
          </p:spPr>
        </p:pic>
        <p:pic>
          <p:nvPicPr>
            <p:cNvPr id="516" name="Picture 515" descr="Uno_Iso_drwg_V1-2.png">
              <a:extLst>
                <a:ext uri="{FF2B5EF4-FFF2-40B4-BE49-F238E27FC236}">
                  <a16:creationId xmlns:a16="http://schemas.microsoft.com/office/drawing/2014/main" id="{AE84A27D-EF1F-4163-AF4E-03FC9F4A22D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4794" y="2614034"/>
              <a:ext cx="383233" cy="255489"/>
            </a:xfrm>
            <a:prstGeom prst="rect">
              <a:avLst/>
            </a:prstGeom>
          </p:spPr>
        </p:pic>
        <p:cxnSp>
          <p:nvCxnSpPr>
            <p:cNvPr id="517" name="Straight Connector 516">
              <a:extLst>
                <a:ext uri="{FF2B5EF4-FFF2-40B4-BE49-F238E27FC236}">
                  <a16:creationId xmlns:a16="http://schemas.microsoft.com/office/drawing/2014/main" id="{E82C8151-AB74-4BC6-ADD3-7F580995199F}"/>
                </a:ext>
              </a:extLst>
            </p:cNvPr>
            <p:cNvCxnSpPr/>
            <p:nvPr/>
          </p:nvCxnSpPr>
          <p:spPr>
            <a:xfrm flipH="1">
              <a:off x="4161726" y="2528147"/>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384D58C2-ECF4-4B2B-94A9-DE216A5672A2}"/>
                </a:ext>
              </a:extLst>
            </p:cNvPr>
            <p:cNvCxnSpPr/>
            <p:nvPr/>
          </p:nvCxnSpPr>
          <p:spPr>
            <a:xfrm flipH="1">
              <a:off x="4813263" y="2405730"/>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19" name="Picture 518" descr="Uno_Iso_drwg_V1-2.png">
              <a:extLst>
                <a:ext uri="{FF2B5EF4-FFF2-40B4-BE49-F238E27FC236}">
                  <a16:creationId xmlns:a16="http://schemas.microsoft.com/office/drawing/2014/main" id="{07853B6D-2221-4004-85D5-DF529E1F107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16330" y="2211939"/>
              <a:ext cx="383233" cy="255489"/>
            </a:xfrm>
            <a:prstGeom prst="rect">
              <a:avLst/>
            </a:prstGeom>
          </p:spPr>
        </p:pic>
        <p:pic>
          <p:nvPicPr>
            <p:cNvPr id="520" name="Picture 519" descr="Uno_Iso_drwg_V1-2.png">
              <a:extLst>
                <a:ext uri="{FF2B5EF4-FFF2-40B4-BE49-F238E27FC236}">
                  <a16:creationId xmlns:a16="http://schemas.microsoft.com/office/drawing/2014/main" id="{C37DC818-5902-41C0-B1F7-8481405F544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16330" y="2614034"/>
              <a:ext cx="383233" cy="255489"/>
            </a:xfrm>
            <a:prstGeom prst="rect">
              <a:avLst/>
            </a:prstGeom>
          </p:spPr>
        </p:pic>
        <p:cxnSp>
          <p:nvCxnSpPr>
            <p:cNvPr id="521" name="Straight Connector 520">
              <a:extLst>
                <a:ext uri="{FF2B5EF4-FFF2-40B4-BE49-F238E27FC236}">
                  <a16:creationId xmlns:a16="http://schemas.microsoft.com/office/drawing/2014/main" id="{2AA357CA-EC10-4D34-8304-B9661B7A556F}"/>
                </a:ext>
              </a:extLst>
            </p:cNvPr>
            <p:cNvCxnSpPr/>
            <p:nvPr/>
          </p:nvCxnSpPr>
          <p:spPr>
            <a:xfrm flipH="1">
              <a:off x="4813263" y="2528147"/>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22" name="Picture 2">
              <a:extLst>
                <a:ext uri="{FF2B5EF4-FFF2-40B4-BE49-F238E27FC236}">
                  <a16:creationId xmlns:a16="http://schemas.microsoft.com/office/drawing/2014/main" id="{A476D505-4224-4F3F-8F83-41C906CAB356}"/>
                </a:ext>
              </a:extLst>
            </p:cNvPr>
            <p:cNvPicPr>
              <a:picLocks noChangeAspect="1" noChangeArrowheads="1"/>
            </p:cNvPicPr>
            <p:nvPr/>
          </p:nvPicPr>
          <p:blipFill>
            <a:blip r:embed="rId6"/>
            <a:stretch>
              <a:fillRect/>
            </a:stretch>
          </p:blipFill>
          <p:spPr bwMode="auto">
            <a:xfrm rot="16200000">
              <a:off x="1367595" y="3080264"/>
              <a:ext cx="388728" cy="596141"/>
            </a:xfrm>
            <a:prstGeom prst="rect">
              <a:avLst/>
            </a:prstGeom>
            <a:noFill/>
            <a:ln w="9525">
              <a:noFill/>
              <a:miter lim="800000"/>
            </a:ln>
          </p:spPr>
        </p:pic>
        <p:pic>
          <p:nvPicPr>
            <p:cNvPr id="523" name="Picture 2">
              <a:extLst>
                <a:ext uri="{FF2B5EF4-FFF2-40B4-BE49-F238E27FC236}">
                  <a16:creationId xmlns:a16="http://schemas.microsoft.com/office/drawing/2014/main" id="{579D589E-FF83-4762-9F1D-0F8A5CE9BF0C}"/>
                </a:ext>
              </a:extLst>
            </p:cNvPr>
            <p:cNvPicPr>
              <a:picLocks noChangeAspect="1" noChangeArrowheads="1"/>
            </p:cNvPicPr>
            <p:nvPr/>
          </p:nvPicPr>
          <p:blipFill>
            <a:blip r:embed="rId6"/>
            <a:stretch>
              <a:fillRect/>
            </a:stretch>
          </p:blipFill>
          <p:spPr bwMode="auto">
            <a:xfrm rot="16200000">
              <a:off x="2664914" y="3080264"/>
              <a:ext cx="388728" cy="596141"/>
            </a:xfrm>
            <a:prstGeom prst="rect">
              <a:avLst/>
            </a:prstGeom>
            <a:noFill/>
            <a:ln w="9525">
              <a:noFill/>
              <a:miter lim="800000"/>
            </a:ln>
          </p:spPr>
        </p:pic>
        <p:pic>
          <p:nvPicPr>
            <p:cNvPr id="524" name="Picture 2">
              <a:extLst>
                <a:ext uri="{FF2B5EF4-FFF2-40B4-BE49-F238E27FC236}">
                  <a16:creationId xmlns:a16="http://schemas.microsoft.com/office/drawing/2014/main" id="{8B0E767B-ED16-4332-995B-1B64A6AE263C}"/>
                </a:ext>
              </a:extLst>
            </p:cNvPr>
            <p:cNvPicPr>
              <a:picLocks noChangeAspect="1" noChangeArrowheads="1"/>
            </p:cNvPicPr>
            <p:nvPr/>
          </p:nvPicPr>
          <p:blipFill>
            <a:blip r:embed="rId6"/>
            <a:stretch>
              <a:fillRect/>
            </a:stretch>
          </p:blipFill>
          <p:spPr bwMode="auto">
            <a:xfrm rot="16200000">
              <a:off x="3313573" y="3080264"/>
              <a:ext cx="388728" cy="596141"/>
            </a:xfrm>
            <a:prstGeom prst="rect">
              <a:avLst/>
            </a:prstGeom>
            <a:noFill/>
            <a:ln w="9525">
              <a:noFill/>
              <a:miter lim="800000"/>
            </a:ln>
          </p:spPr>
        </p:pic>
        <p:pic>
          <p:nvPicPr>
            <p:cNvPr id="525" name="Picture 2">
              <a:extLst>
                <a:ext uri="{FF2B5EF4-FFF2-40B4-BE49-F238E27FC236}">
                  <a16:creationId xmlns:a16="http://schemas.microsoft.com/office/drawing/2014/main" id="{D512D5A4-0B0E-4771-9743-8AA44910BB0E}"/>
                </a:ext>
              </a:extLst>
            </p:cNvPr>
            <p:cNvPicPr>
              <a:picLocks noChangeAspect="1" noChangeArrowheads="1"/>
            </p:cNvPicPr>
            <p:nvPr/>
          </p:nvPicPr>
          <p:blipFill>
            <a:blip r:embed="rId6"/>
            <a:stretch>
              <a:fillRect/>
            </a:stretch>
          </p:blipFill>
          <p:spPr bwMode="auto">
            <a:xfrm rot="16200000">
              <a:off x="1367595" y="3783003"/>
              <a:ext cx="388728" cy="596141"/>
            </a:xfrm>
            <a:prstGeom prst="rect">
              <a:avLst/>
            </a:prstGeom>
            <a:noFill/>
            <a:ln w="9525">
              <a:noFill/>
              <a:miter lim="800000"/>
            </a:ln>
          </p:spPr>
        </p:pic>
        <p:pic>
          <p:nvPicPr>
            <p:cNvPr id="526" name="Picture 2">
              <a:extLst>
                <a:ext uri="{FF2B5EF4-FFF2-40B4-BE49-F238E27FC236}">
                  <a16:creationId xmlns:a16="http://schemas.microsoft.com/office/drawing/2014/main" id="{C38378FD-39ED-4EC9-BDE0-5553AC0DE5AB}"/>
                </a:ext>
              </a:extLst>
            </p:cNvPr>
            <p:cNvPicPr>
              <a:picLocks noChangeAspect="1" noChangeArrowheads="1"/>
            </p:cNvPicPr>
            <p:nvPr/>
          </p:nvPicPr>
          <p:blipFill>
            <a:blip r:embed="rId6"/>
            <a:stretch>
              <a:fillRect/>
            </a:stretch>
          </p:blipFill>
          <p:spPr bwMode="auto">
            <a:xfrm rot="16200000">
              <a:off x="2664914" y="3783003"/>
              <a:ext cx="388728" cy="596141"/>
            </a:xfrm>
            <a:prstGeom prst="rect">
              <a:avLst/>
            </a:prstGeom>
            <a:noFill/>
            <a:ln w="9525">
              <a:noFill/>
              <a:miter lim="800000"/>
            </a:ln>
          </p:spPr>
        </p:pic>
        <p:pic>
          <p:nvPicPr>
            <p:cNvPr id="527" name="Picture 2">
              <a:extLst>
                <a:ext uri="{FF2B5EF4-FFF2-40B4-BE49-F238E27FC236}">
                  <a16:creationId xmlns:a16="http://schemas.microsoft.com/office/drawing/2014/main" id="{6A3B9D6F-417C-4A7E-8B5A-A32D14C7F4B6}"/>
                </a:ext>
              </a:extLst>
            </p:cNvPr>
            <p:cNvPicPr>
              <a:picLocks noChangeAspect="1" noChangeArrowheads="1"/>
            </p:cNvPicPr>
            <p:nvPr/>
          </p:nvPicPr>
          <p:blipFill>
            <a:blip r:embed="rId6"/>
            <a:stretch>
              <a:fillRect/>
            </a:stretch>
          </p:blipFill>
          <p:spPr bwMode="auto">
            <a:xfrm rot="16200000">
              <a:off x="3313573" y="3783003"/>
              <a:ext cx="388728" cy="596141"/>
            </a:xfrm>
            <a:prstGeom prst="rect">
              <a:avLst/>
            </a:prstGeom>
            <a:noFill/>
            <a:ln w="9525">
              <a:noFill/>
              <a:miter lim="800000"/>
            </a:ln>
          </p:spPr>
        </p:pic>
        <p:pic>
          <p:nvPicPr>
            <p:cNvPr id="528" name="Picture 2">
              <a:extLst>
                <a:ext uri="{FF2B5EF4-FFF2-40B4-BE49-F238E27FC236}">
                  <a16:creationId xmlns:a16="http://schemas.microsoft.com/office/drawing/2014/main" id="{2D3659C6-BC8C-4989-A8DF-67228B254DFA}"/>
                </a:ext>
              </a:extLst>
            </p:cNvPr>
            <p:cNvPicPr>
              <a:picLocks noChangeAspect="1" noChangeArrowheads="1"/>
            </p:cNvPicPr>
            <p:nvPr/>
          </p:nvPicPr>
          <p:blipFill>
            <a:blip r:embed="rId6"/>
            <a:stretch>
              <a:fillRect/>
            </a:stretch>
          </p:blipFill>
          <p:spPr bwMode="auto">
            <a:xfrm rot="16200000">
              <a:off x="2016254" y="3080264"/>
              <a:ext cx="388728" cy="596141"/>
            </a:xfrm>
            <a:prstGeom prst="rect">
              <a:avLst/>
            </a:prstGeom>
            <a:noFill/>
            <a:ln w="9525">
              <a:noFill/>
              <a:miter lim="800000"/>
            </a:ln>
          </p:spPr>
        </p:pic>
        <p:pic>
          <p:nvPicPr>
            <p:cNvPr id="529" name="Picture 2">
              <a:extLst>
                <a:ext uri="{FF2B5EF4-FFF2-40B4-BE49-F238E27FC236}">
                  <a16:creationId xmlns:a16="http://schemas.microsoft.com/office/drawing/2014/main" id="{B58276DD-9BF0-4760-9090-C1126839514E}"/>
                </a:ext>
              </a:extLst>
            </p:cNvPr>
            <p:cNvPicPr>
              <a:picLocks noChangeAspect="1" noChangeArrowheads="1"/>
            </p:cNvPicPr>
            <p:nvPr/>
          </p:nvPicPr>
          <p:blipFill>
            <a:blip r:embed="rId6"/>
            <a:stretch>
              <a:fillRect/>
            </a:stretch>
          </p:blipFill>
          <p:spPr bwMode="auto">
            <a:xfrm rot="16200000">
              <a:off x="2016254" y="3783003"/>
              <a:ext cx="388728" cy="596141"/>
            </a:xfrm>
            <a:prstGeom prst="rect">
              <a:avLst/>
            </a:prstGeom>
            <a:noFill/>
            <a:ln w="9525">
              <a:noFill/>
              <a:miter lim="800000"/>
            </a:ln>
          </p:spPr>
        </p:pic>
        <p:pic>
          <p:nvPicPr>
            <p:cNvPr id="530" name="Picture 2">
              <a:extLst>
                <a:ext uri="{FF2B5EF4-FFF2-40B4-BE49-F238E27FC236}">
                  <a16:creationId xmlns:a16="http://schemas.microsoft.com/office/drawing/2014/main" id="{85C7742B-AFB6-4DCB-A143-7F21EDEE93D5}"/>
                </a:ext>
              </a:extLst>
            </p:cNvPr>
            <p:cNvPicPr>
              <a:picLocks noChangeAspect="1" noChangeArrowheads="1"/>
            </p:cNvPicPr>
            <p:nvPr/>
          </p:nvPicPr>
          <p:blipFill>
            <a:blip r:embed="rId6"/>
            <a:stretch>
              <a:fillRect/>
            </a:stretch>
          </p:blipFill>
          <p:spPr bwMode="auto">
            <a:xfrm rot="16200000">
              <a:off x="3962234" y="3080264"/>
              <a:ext cx="388728" cy="596141"/>
            </a:xfrm>
            <a:prstGeom prst="rect">
              <a:avLst/>
            </a:prstGeom>
            <a:noFill/>
            <a:ln w="9525">
              <a:noFill/>
              <a:miter lim="800000"/>
            </a:ln>
          </p:spPr>
        </p:pic>
        <p:pic>
          <p:nvPicPr>
            <p:cNvPr id="531" name="Picture 2">
              <a:extLst>
                <a:ext uri="{FF2B5EF4-FFF2-40B4-BE49-F238E27FC236}">
                  <a16:creationId xmlns:a16="http://schemas.microsoft.com/office/drawing/2014/main" id="{65E133E7-6677-4D78-8C96-47433B75F184}"/>
                </a:ext>
              </a:extLst>
            </p:cNvPr>
            <p:cNvPicPr>
              <a:picLocks noChangeAspect="1" noChangeArrowheads="1"/>
            </p:cNvPicPr>
            <p:nvPr/>
          </p:nvPicPr>
          <p:blipFill>
            <a:blip r:embed="rId6"/>
            <a:stretch>
              <a:fillRect/>
            </a:stretch>
          </p:blipFill>
          <p:spPr bwMode="auto">
            <a:xfrm rot="16200000">
              <a:off x="4610892" y="3080264"/>
              <a:ext cx="388728" cy="596141"/>
            </a:xfrm>
            <a:prstGeom prst="rect">
              <a:avLst/>
            </a:prstGeom>
            <a:noFill/>
            <a:ln w="9525">
              <a:noFill/>
              <a:miter lim="800000"/>
            </a:ln>
          </p:spPr>
        </p:pic>
        <p:pic>
          <p:nvPicPr>
            <p:cNvPr id="532" name="Picture 2">
              <a:extLst>
                <a:ext uri="{FF2B5EF4-FFF2-40B4-BE49-F238E27FC236}">
                  <a16:creationId xmlns:a16="http://schemas.microsoft.com/office/drawing/2014/main" id="{7AE1B57E-91E8-45A7-9BBC-368562C0BBFF}"/>
                </a:ext>
              </a:extLst>
            </p:cNvPr>
            <p:cNvPicPr>
              <a:picLocks noChangeAspect="1" noChangeArrowheads="1"/>
            </p:cNvPicPr>
            <p:nvPr/>
          </p:nvPicPr>
          <p:blipFill>
            <a:blip r:embed="rId6"/>
            <a:stretch>
              <a:fillRect/>
            </a:stretch>
          </p:blipFill>
          <p:spPr bwMode="auto">
            <a:xfrm rot="16200000">
              <a:off x="3962234" y="3783003"/>
              <a:ext cx="388728" cy="596141"/>
            </a:xfrm>
            <a:prstGeom prst="rect">
              <a:avLst/>
            </a:prstGeom>
            <a:noFill/>
            <a:ln w="9525">
              <a:noFill/>
              <a:miter lim="800000"/>
            </a:ln>
          </p:spPr>
        </p:pic>
        <p:pic>
          <p:nvPicPr>
            <p:cNvPr id="533" name="Picture 2">
              <a:extLst>
                <a:ext uri="{FF2B5EF4-FFF2-40B4-BE49-F238E27FC236}">
                  <a16:creationId xmlns:a16="http://schemas.microsoft.com/office/drawing/2014/main" id="{A8C9B1AB-8A36-4DB7-B588-A466EFDFE358}"/>
                </a:ext>
              </a:extLst>
            </p:cNvPr>
            <p:cNvPicPr>
              <a:picLocks noChangeAspect="1" noChangeArrowheads="1"/>
            </p:cNvPicPr>
            <p:nvPr/>
          </p:nvPicPr>
          <p:blipFill>
            <a:blip r:embed="rId6"/>
            <a:stretch>
              <a:fillRect/>
            </a:stretch>
          </p:blipFill>
          <p:spPr bwMode="auto">
            <a:xfrm rot="16200000">
              <a:off x="4610892" y="3783003"/>
              <a:ext cx="388728" cy="596141"/>
            </a:xfrm>
            <a:prstGeom prst="rect">
              <a:avLst/>
            </a:prstGeom>
            <a:noFill/>
            <a:ln w="9525">
              <a:noFill/>
              <a:miter lim="800000"/>
            </a:ln>
          </p:spPr>
        </p:pic>
        <p:cxnSp>
          <p:nvCxnSpPr>
            <p:cNvPr id="534" name="Straight Connector 533">
              <a:extLst>
                <a:ext uri="{FF2B5EF4-FFF2-40B4-BE49-F238E27FC236}">
                  <a16:creationId xmlns:a16="http://schemas.microsoft.com/office/drawing/2014/main" id="{18CFA6E3-DBA1-4C90-AA11-6A8D01FDD72E}"/>
                </a:ext>
              </a:extLst>
            </p:cNvPr>
            <p:cNvCxnSpPr/>
            <p:nvPr/>
          </p:nvCxnSpPr>
          <p:spPr>
            <a:xfrm flipH="1">
              <a:off x="1577594" y="3579239"/>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2F542048-AFB6-4FF2-A45D-C61A8437B8E5}"/>
                </a:ext>
              </a:extLst>
            </p:cNvPr>
            <p:cNvCxnSpPr/>
            <p:nvPr/>
          </p:nvCxnSpPr>
          <p:spPr>
            <a:xfrm flipH="1">
              <a:off x="2212907" y="3579239"/>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4B431067-4DFC-4BB9-9E38-A067FAEF81D7}"/>
                </a:ext>
              </a:extLst>
            </p:cNvPr>
            <p:cNvCxnSpPr/>
            <p:nvPr/>
          </p:nvCxnSpPr>
          <p:spPr>
            <a:xfrm flipH="1">
              <a:off x="2858133" y="3579239"/>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5110F180-671A-44B2-9C11-CFADEC9188DE}"/>
                </a:ext>
              </a:extLst>
            </p:cNvPr>
            <p:cNvCxnSpPr/>
            <p:nvPr/>
          </p:nvCxnSpPr>
          <p:spPr>
            <a:xfrm flipH="1">
              <a:off x="3514730" y="3579239"/>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E0B4A168-95AB-49E9-85B3-AF0EB201A385}"/>
                </a:ext>
              </a:extLst>
            </p:cNvPr>
            <p:cNvCxnSpPr/>
            <p:nvPr/>
          </p:nvCxnSpPr>
          <p:spPr>
            <a:xfrm flipH="1">
              <a:off x="1577594" y="3701656"/>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39" name="Picture 538" descr="Uno_Iso_drwg_V1-2.png">
              <a:extLst>
                <a:ext uri="{FF2B5EF4-FFF2-40B4-BE49-F238E27FC236}">
                  <a16:creationId xmlns:a16="http://schemas.microsoft.com/office/drawing/2014/main" id="{CB894924-C4AE-4AF6-B843-B9A0E5DF86A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70014" y="3385448"/>
              <a:ext cx="383233" cy="255489"/>
            </a:xfrm>
            <a:prstGeom prst="rect">
              <a:avLst/>
            </a:prstGeom>
          </p:spPr>
        </p:pic>
        <p:pic>
          <p:nvPicPr>
            <p:cNvPr id="540" name="Picture 539" descr="Uno_Iso_drwg_V1-2.png">
              <a:extLst>
                <a:ext uri="{FF2B5EF4-FFF2-40B4-BE49-F238E27FC236}">
                  <a16:creationId xmlns:a16="http://schemas.microsoft.com/office/drawing/2014/main" id="{A0B144CC-724C-4F99-A23D-B1347E514FA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70014" y="3787543"/>
              <a:ext cx="383233" cy="255489"/>
            </a:xfrm>
            <a:prstGeom prst="rect">
              <a:avLst/>
            </a:prstGeom>
          </p:spPr>
        </p:pic>
        <p:pic>
          <p:nvPicPr>
            <p:cNvPr id="541" name="Picture 540" descr="Uno_Iso_drwg_V1-2.png">
              <a:extLst>
                <a:ext uri="{FF2B5EF4-FFF2-40B4-BE49-F238E27FC236}">
                  <a16:creationId xmlns:a16="http://schemas.microsoft.com/office/drawing/2014/main" id="{93BEA908-6BA7-4D50-9F6F-A88A7107A4E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015965" y="3385448"/>
              <a:ext cx="383233" cy="255489"/>
            </a:xfrm>
            <a:prstGeom prst="rect">
              <a:avLst/>
            </a:prstGeom>
          </p:spPr>
        </p:pic>
        <p:pic>
          <p:nvPicPr>
            <p:cNvPr id="542" name="Picture 541" descr="Uno_Iso_drwg_V1-2.png">
              <a:extLst>
                <a:ext uri="{FF2B5EF4-FFF2-40B4-BE49-F238E27FC236}">
                  <a16:creationId xmlns:a16="http://schemas.microsoft.com/office/drawing/2014/main" id="{6CFF49AA-005B-4B8B-8E44-271EAF823C7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015965" y="3787543"/>
              <a:ext cx="383233" cy="255489"/>
            </a:xfrm>
            <a:prstGeom prst="rect">
              <a:avLst/>
            </a:prstGeom>
          </p:spPr>
        </p:pic>
        <p:pic>
          <p:nvPicPr>
            <p:cNvPr id="543" name="Picture 542" descr="Uno_Iso_drwg_V1-2.png">
              <a:extLst>
                <a:ext uri="{FF2B5EF4-FFF2-40B4-BE49-F238E27FC236}">
                  <a16:creationId xmlns:a16="http://schemas.microsoft.com/office/drawing/2014/main" id="{383B8E05-EFC8-4D5D-A5D5-8A8CC0509D3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71837" y="3385448"/>
              <a:ext cx="383233" cy="255489"/>
            </a:xfrm>
            <a:prstGeom prst="rect">
              <a:avLst/>
            </a:prstGeom>
          </p:spPr>
        </p:pic>
        <p:pic>
          <p:nvPicPr>
            <p:cNvPr id="544" name="Picture 543" descr="Uno_Iso_drwg_V1-2.png">
              <a:extLst>
                <a:ext uri="{FF2B5EF4-FFF2-40B4-BE49-F238E27FC236}">
                  <a16:creationId xmlns:a16="http://schemas.microsoft.com/office/drawing/2014/main" id="{164A1A01-4C91-44D6-B8BA-E579C99762C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71837" y="3787543"/>
              <a:ext cx="383233" cy="255489"/>
            </a:xfrm>
            <a:prstGeom prst="rect">
              <a:avLst/>
            </a:prstGeom>
          </p:spPr>
        </p:pic>
        <p:pic>
          <p:nvPicPr>
            <p:cNvPr id="545" name="Picture 544" descr="Uno_Iso_drwg_V1-2.png">
              <a:extLst>
                <a:ext uri="{FF2B5EF4-FFF2-40B4-BE49-F238E27FC236}">
                  <a16:creationId xmlns:a16="http://schemas.microsoft.com/office/drawing/2014/main" id="{83EADAE0-D710-40E1-8BBF-D5463BCA2AC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17797" y="3385448"/>
              <a:ext cx="383233" cy="255489"/>
            </a:xfrm>
            <a:prstGeom prst="rect">
              <a:avLst/>
            </a:prstGeom>
          </p:spPr>
        </p:pic>
        <p:pic>
          <p:nvPicPr>
            <p:cNvPr id="546" name="Picture 545" descr="Uno_Iso_drwg_V1-2.png">
              <a:extLst>
                <a:ext uri="{FF2B5EF4-FFF2-40B4-BE49-F238E27FC236}">
                  <a16:creationId xmlns:a16="http://schemas.microsoft.com/office/drawing/2014/main" id="{19C6F3AC-070E-41C8-A54F-0407E7A7985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17797" y="3787543"/>
              <a:ext cx="383233" cy="255489"/>
            </a:xfrm>
            <a:prstGeom prst="rect">
              <a:avLst/>
            </a:prstGeom>
          </p:spPr>
        </p:pic>
        <p:cxnSp>
          <p:nvCxnSpPr>
            <p:cNvPr id="547" name="Straight Connector 546">
              <a:extLst>
                <a:ext uri="{FF2B5EF4-FFF2-40B4-BE49-F238E27FC236}">
                  <a16:creationId xmlns:a16="http://schemas.microsoft.com/office/drawing/2014/main" id="{57166E25-60AC-42DF-9E63-417ABCFA5819}"/>
                </a:ext>
              </a:extLst>
            </p:cNvPr>
            <p:cNvCxnSpPr/>
            <p:nvPr/>
          </p:nvCxnSpPr>
          <p:spPr>
            <a:xfrm flipH="1">
              <a:off x="2212907" y="3701656"/>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7B81CBC3-8DE2-4662-AC76-F3E95E314BE3}"/>
                </a:ext>
              </a:extLst>
            </p:cNvPr>
            <p:cNvCxnSpPr/>
            <p:nvPr/>
          </p:nvCxnSpPr>
          <p:spPr>
            <a:xfrm flipH="1">
              <a:off x="2858133" y="3701656"/>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831C1CFF-7A83-4A3D-94CE-15E1A3DE9752}"/>
                </a:ext>
              </a:extLst>
            </p:cNvPr>
            <p:cNvCxnSpPr/>
            <p:nvPr/>
          </p:nvCxnSpPr>
          <p:spPr>
            <a:xfrm flipH="1">
              <a:off x="3514730" y="3701656"/>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30876572-E1E9-4200-A796-61703B73A219}"/>
                </a:ext>
              </a:extLst>
            </p:cNvPr>
            <p:cNvCxnSpPr/>
            <p:nvPr/>
          </p:nvCxnSpPr>
          <p:spPr>
            <a:xfrm flipH="1">
              <a:off x="4161726" y="3579239"/>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51" name="Picture 550" descr="Uno_Iso_drwg_V1-2.png">
              <a:extLst>
                <a:ext uri="{FF2B5EF4-FFF2-40B4-BE49-F238E27FC236}">
                  <a16:creationId xmlns:a16="http://schemas.microsoft.com/office/drawing/2014/main" id="{920ED6A0-A6A7-4BE1-A1D6-6A0E8553393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4794" y="3385448"/>
              <a:ext cx="383233" cy="255489"/>
            </a:xfrm>
            <a:prstGeom prst="rect">
              <a:avLst/>
            </a:prstGeom>
          </p:spPr>
        </p:pic>
        <p:pic>
          <p:nvPicPr>
            <p:cNvPr id="552" name="Picture 551" descr="Uno_Iso_drwg_V1-2.png">
              <a:extLst>
                <a:ext uri="{FF2B5EF4-FFF2-40B4-BE49-F238E27FC236}">
                  <a16:creationId xmlns:a16="http://schemas.microsoft.com/office/drawing/2014/main" id="{8A9CBA8E-DD9F-41D9-A6A6-54763C52D8D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4794" y="3787543"/>
              <a:ext cx="383233" cy="255489"/>
            </a:xfrm>
            <a:prstGeom prst="rect">
              <a:avLst/>
            </a:prstGeom>
          </p:spPr>
        </p:pic>
        <p:cxnSp>
          <p:nvCxnSpPr>
            <p:cNvPr id="553" name="Straight Connector 552">
              <a:extLst>
                <a:ext uri="{FF2B5EF4-FFF2-40B4-BE49-F238E27FC236}">
                  <a16:creationId xmlns:a16="http://schemas.microsoft.com/office/drawing/2014/main" id="{13253B90-47F7-425E-AFE4-05D12DF99918}"/>
                </a:ext>
              </a:extLst>
            </p:cNvPr>
            <p:cNvCxnSpPr/>
            <p:nvPr/>
          </p:nvCxnSpPr>
          <p:spPr>
            <a:xfrm flipH="1">
              <a:off x="4161726" y="3701656"/>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21D06701-7261-4981-BB88-5B29A4A33E6E}"/>
                </a:ext>
              </a:extLst>
            </p:cNvPr>
            <p:cNvCxnSpPr/>
            <p:nvPr/>
          </p:nvCxnSpPr>
          <p:spPr>
            <a:xfrm flipH="1">
              <a:off x="4813263" y="3579239"/>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55" name="Picture 554" descr="Uno_Iso_drwg_V1-2.png">
              <a:extLst>
                <a:ext uri="{FF2B5EF4-FFF2-40B4-BE49-F238E27FC236}">
                  <a16:creationId xmlns:a16="http://schemas.microsoft.com/office/drawing/2014/main" id="{DB17105B-0218-47A0-8E9D-DA693FBA5D8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16330" y="3385448"/>
              <a:ext cx="383233" cy="255489"/>
            </a:xfrm>
            <a:prstGeom prst="rect">
              <a:avLst/>
            </a:prstGeom>
          </p:spPr>
        </p:pic>
        <p:pic>
          <p:nvPicPr>
            <p:cNvPr id="556" name="Picture 555" descr="Uno_Iso_drwg_V1-2.png">
              <a:extLst>
                <a:ext uri="{FF2B5EF4-FFF2-40B4-BE49-F238E27FC236}">
                  <a16:creationId xmlns:a16="http://schemas.microsoft.com/office/drawing/2014/main" id="{FC4D8D24-7908-46B2-AE1D-9DE41175983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16330" y="3787543"/>
              <a:ext cx="383233" cy="255489"/>
            </a:xfrm>
            <a:prstGeom prst="rect">
              <a:avLst/>
            </a:prstGeom>
          </p:spPr>
        </p:pic>
        <p:cxnSp>
          <p:nvCxnSpPr>
            <p:cNvPr id="557" name="Straight Connector 556">
              <a:extLst>
                <a:ext uri="{FF2B5EF4-FFF2-40B4-BE49-F238E27FC236}">
                  <a16:creationId xmlns:a16="http://schemas.microsoft.com/office/drawing/2014/main" id="{B99E573B-76DF-44D1-8D06-7D19C235534F}"/>
                </a:ext>
              </a:extLst>
            </p:cNvPr>
            <p:cNvCxnSpPr/>
            <p:nvPr/>
          </p:nvCxnSpPr>
          <p:spPr>
            <a:xfrm flipH="1">
              <a:off x="4813263" y="3701656"/>
              <a:ext cx="0" cy="11709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8" name="Rectangle 557">
              <a:extLst>
                <a:ext uri="{FF2B5EF4-FFF2-40B4-BE49-F238E27FC236}">
                  <a16:creationId xmlns:a16="http://schemas.microsoft.com/office/drawing/2014/main" id="{13F7FB17-21A9-47BC-A369-5222DA4843DE}"/>
                </a:ext>
              </a:extLst>
            </p:cNvPr>
            <p:cNvSpPr/>
            <p:nvPr/>
          </p:nvSpPr>
          <p:spPr>
            <a:xfrm>
              <a:off x="1567671" y="2502169"/>
              <a:ext cx="3679037" cy="817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Rectangle 558">
              <a:extLst>
                <a:ext uri="{FF2B5EF4-FFF2-40B4-BE49-F238E27FC236}">
                  <a16:creationId xmlns:a16="http://schemas.microsoft.com/office/drawing/2014/main" id="{8E46237B-BCC8-4E26-8E0A-C6C9E43F5EA8}"/>
                </a:ext>
              </a:extLst>
            </p:cNvPr>
            <p:cNvSpPr/>
            <p:nvPr/>
          </p:nvSpPr>
          <p:spPr>
            <a:xfrm>
              <a:off x="1567671" y="3675678"/>
              <a:ext cx="3679037" cy="817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Isosceles Triangle 116">
            <a:extLst>
              <a:ext uri="{FF2B5EF4-FFF2-40B4-BE49-F238E27FC236}">
                <a16:creationId xmlns:a16="http://schemas.microsoft.com/office/drawing/2014/main" id="{46D6E980-CB31-4B61-9F77-21BE2B2D62F2}"/>
              </a:ext>
            </a:extLst>
          </p:cNvPr>
          <p:cNvSpPr/>
          <p:nvPr/>
        </p:nvSpPr>
        <p:spPr>
          <a:xfrm rot="5400000">
            <a:off x="5976956" y="3354581"/>
            <a:ext cx="1148833" cy="42011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9" name="Rectangle 118">
            <a:extLst>
              <a:ext uri="{FF2B5EF4-FFF2-40B4-BE49-F238E27FC236}">
                <a16:creationId xmlns:a16="http://schemas.microsoft.com/office/drawing/2014/main" id="{149275AC-D526-4103-9553-05F89C71B990}"/>
              </a:ext>
            </a:extLst>
          </p:cNvPr>
          <p:cNvSpPr/>
          <p:nvPr/>
        </p:nvSpPr>
        <p:spPr>
          <a:xfrm>
            <a:off x="6982691" y="1639824"/>
            <a:ext cx="4904509" cy="491395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TextBox 125">
            <a:extLst>
              <a:ext uri="{FF2B5EF4-FFF2-40B4-BE49-F238E27FC236}">
                <a16:creationId xmlns:a16="http://schemas.microsoft.com/office/drawing/2014/main" id="{2B91DD3F-0872-4AF7-81E1-3487D4C4D298}"/>
              </a:ext>
            </a:extLst>
          </p:cNvPr>
          <p:cNvSpPr txBox="1"/>
          <p:nvPr/>
        </p:nvSpPr>
        <p:spPr>
          <a:xfrm>
            <a:off x="7579100" y="2161856"/>
            <a:ext cx="3749040" cy="246221"/>
          </a:xfrm>
          <a:prstGeom prst="rect">
            <a:avLst/>
          </a:prstGeom>
          <a:noFill/>
        </p:spPr>
        <p:txBody>
          <a:bodyPr wrap="square" lIns="0" tIns="0" rIns="0" bIns="0" rtlCol="0" anchor="ctr" anchorCtr="0">
            <a:spAutoFit/>
          </a:bodyPr>
          <a:lstStyle/>
          <a:p>
            <a:r>
              <a:rPr lang="en-US" sz="1600" b="1" dirty="0">
                <a:solidFill>
                  <a:schemeClr val="tx1">
                    <a:lumMod val="75000"/>
                    <a:lumOff val="25000"/>
                  </a:schemeClr>
                </a:solidFill>
              </a:rPr>
              <a:t>No single point of failure</a:t>
            </a:r>
          </a:p>
        </p:txBody>
      </p:sp>
      <p:sp>
        <p:nvSpPr>
          <p:cNvPr id="471" name="Oval 470">
            <a:extLst>
              <a:ext uri="{FF2B5EF4-FFF2-40B4-BE49-F238E27FC236}">
                <a16:creationId xmlns:a16="http://schemas.microsoft.com/office/drawing/2014/main" id="{C1EFEE30-877A-4CF7-9560-9EB8840CA2EF}"/>
              </a:ext>
            </a:extLst>
          </p:cNvPr>
          <p:cNvSpPr/>
          <p:nvPr/>
        </p:nvSpPr>
        <p:spPr>
          <a:xfrm>
            <a:off x="7285674" y="2192633"/>
            <a:ext cx="214413" cy="214413"/>
          </a:xfrm>
          <a:prstGeom prst="ellipse">
            <a:avLst/>
          </a:prstGeom>
          <a:solidFill>
            <a:srgbClr val="7B932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t>+</a:t>
            </a:r>
            <a:endParaRPr lang="en-PH" sz="1200" b="1"/>
          </a:p>
        </p:txBody>
      </p:sp>
      <p:sp>
        <p:nvSpPr>
          <p:cNvPr id="124" name="TextBox 123">
            <a:extLst>
              <a:ext uri="{FF2B5EF4-FFF2-40B4-BE49-F238E27FC236}">
                <a16:creationId xmlns:a16="http://schemas.microsoft.com/office/drawing/2014/main" id="{2A7417C5-4108-446E-897D-4C110B37E7C3}"/>
              </a:ext>
            </a:extLst>
          </p:cNvPr>
          <p:cNvSpPr txBox="1"/>
          <p:nvPr/>
        </p:nvSpPr>
        <p:spPr>
          <a:xfrm>
            <a:off x="7280982" y="1817929"/>
            <a:ext cx="4075824" cy="276999"/>
          </a:xfrm>
          <a:prstGeom prst="rect">
            <a:avLst/>
          </a:prstGeom>
          <a:noFill/>
        </p:spPr>
        <p:txBody>
          <a:bodyPr wrap="square" lIns="0" tIns="0" rIns="0" bIns="0" rtlCol="0" anchor="t" anchorCtr="0">
            <a:spAutoFit/>
          </a:bodyPr>
          <a:lstStyle/>
          <a:p>
            <a:r>
              <a:rPr lang="en-US" b="1" dirty="0">
                <a:solidFill>
                  <a:schemeClr val="tx1">
                    <a:lumMod val="75000"/>
                    <a:lumOff val="25000"/>
                  </a:schemeClr>
                </a:solidFill>
              </a:rPr>
              <a:t>Reliability</a:t>
            </a:r>
          </a:p>
        </p:txBody>
      </p:sp>
      <p:sp>
        <p:nvSpPr>
          <p:cNvPr id="123" name="TextBox 122">
            <a:extLst>
              <a:ext uri="{FF2B5EF4-FFF2-40B4-BE49-F238E27FC236}">
                <a16:creationId xmlns:a16="http://schemas.microsoft.com/office/drawing/2014/main" id="{100D0285-3620-4ABE-BAB0-0DDD78DFCF49}"/>
              </a:ext>
            </a:extLst>
          </p:cNvPr>
          <p:cNvSpPr txBox="1"/>
          <p:nvPr/>
        </p:nvSpPr>
        <p:spPr>
          <a:xfrm>
            <a:off x="7606734" y="2497453"/>
            <a:ext cx="3749040" cy="492443"/>
          </a:xfrm>
          <a:prstGeom prst="rect">
            <a:avLst/>
          </a:prstGeom>
          <a:noFill/>
        </p:spPr>
        <p:txBody>
          <a:bodyPr wrap="square" lIns="0" tIns="0" rIns="0" bIns="0" rtlCol="0" anchor="t" anchorCtr="0">
            <a:spAutoFit/>
          </a:bodyPr>
          <a:lstStyle/>
          <a:p>
            <a:r>
              <a:rPr lang="en-US" sz="1600" b="1" dirty="0">
                <a:solidFill>
                  <a:schemeClr val="tx1">
                    <a:lumMod val="75000"/>
                    <a:lumOff val="25000"/>
                  </a:schemeClr>
                </a:solidFill>
              </a:rPr>
              <a:t>Design life of 12 years (Electrolytic Capacitor)</a:t>
            </a:r>
          </a:p>
        </p:txBody>
      </p:sp>
      <p:grpSp>
        <p:nvGrpSpPr>
          <p:cNvPr id="113" name="Group 112">
            <a:extLst>
              <a:ext uri="{FF2B5EF4-FFF2-40B4-BE49-F238E27FC236}">
                <a16:creationId xmlns:a16="http://schemas.microsoft.com/office/drawing/2014/main" id="{A8907241-3D61-4DC5-9571-1774E5A74BED}"/>
              </a:ext>
            </a:extLst>
          </p:cNvPr>
          <p:cNvGrpSpPr/>
          <p:nvPr/>
        </p:nvGrpSpPr>
        <p:grpSpPr>
          <a:xfrm>
            <a:off x="7295636" y="2511513"/>
            <a:ext cx="214413" cy="214413"/>
            <a:chOff x="8166094" y="1919805"/>
            <a:chExt cx="214413" cy="214413"/>
          </a:xfrm>
        </p:grpSpPr>
        <p:sp>
          <p:nvSpPr>
            <p:cNvPr id="114" name="Oval 113">
              <a:extLst>
                <a:ext uri="{FF2B5EF4-FFF2-40B4-BE49-F238E27FC236}">
                  <a16:creationId xmlns:a16="http://schemas.microsoft.com/office/drawing/2014/main" id="{E29AC23C-AEEB-4D58-A3D8-1ABED1665645}"/>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115" name="Straight Connector 114">
              <a:extLst>
                <a:ext uri="{FF2B5EF4-FFF2-40B4-BE49-F238E27FC236}">
                  <a16:creationId xmlns:a16="http://schemas.microsoft.com/office/drawing/2014/main" id="{CEA3C95E-1323-4C8C-8D47-62FF80F65724}"/>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FE333650-1B4C-324F-303E-0B5B92247240}"/>
              </a:ext>
            </a:extLst>
          </p:cNvPr>
          <p:cNvSpPr txBox="1"/>
          <p:nvPr/>
        </p:nvSpPr>
        <p:spPr>
          <a:xfrm>
            <a:off x="0" y="5856732"/>
            <a:ext cx="5033611" cy="405384"/>
          </a:xfrm>
          <a:prstGeom prst="rect">
            <a:avLst/>
          </a:prstGeom>
          <a:noFill/>
        </p:spPr>
        <p:txBody>
          <a:bodyPr wrap="none" lIns="0" tIns="0" rIns="0" bIns="0" rtlCol="0">
            <a:noAutofit/>
          </a:bodyPr>
          <a:lstStyle>
            <a:defPPr>
              <a:defRPr lang="en-US"/>
            </a:defPPr>
            <a:lvl1pPr algn="ctr">
              <a:defRPr sz="2000" b="1">
                <a:solidFill>
                  <a:schemeClr val="bg1"/>
                </a:solidFill>
              </a:defRPr>
            </a:lvl1pPr>
          </a:lstStyle>
          <a:p>
            <a:r>
              <a:rPr lang="en-US" dirty="0"/>
              <a:t>One Microinverter per Panel  </a:t>
            </a:r>
            <a:r>
              <a:rPr lang="en-US" dirty="0">
                <a:sym typeface="Wingdings" panose="05000000000000000000" pitchFamily="2" charset="2"/>
              </a:rPr>
              <a:t></a:t>
            </a:r>
            <a:endParaRPr lang="en-US" sz="2400" dirty="0"/>
          </a:p>
        </p:txBody>
      </p:sp>
      <p:sp>
        <p:nvSpPr>
          <p:cNvPr id="7" name="TextBox 6">
            <a:extLst>
              <a:ext uri="{FF2B5EF4-FFF2-40B4-BE49-F238E27FC236}">
                <a16:creationId xmlns:a16="http://schemas.microsoft.com/office/drawing/2014/main" id="{A55654B8-F169-3F59-B0BE-6CF77C80079D}"/>
              </a:ext>
            </a:extLst>
          </p:cNvPr>
          <p:cNvSpPr txBox="1"/>
          <p:nvPr/>
        </p:nvSpPr>
        <p:spPr>
          <a:xfrm>
            <a:off x="4413981" y="5653525"/>
            <a:ext cx="1848862" cy="677465"/>
          </a:xfrm>
          <a:prstGeom prst="rect">
            <a:avLst/>
          </a:prstGeom>
          <a:noFill/>
        </p:spPr>
        <p:txBody>
          <a:bodyPr wrap="none" lIns="0" tIns="0" rIns="0" bIns="0" rtlCol="0">
            <a:noAutofit/>
          </a:bodyPr>
          <a:lstStyle>
            <a:defPPr>
              <a:defRPr lang="en-US"/>
            </a:defPPr>
            <a:lvl1pPr algn="ctr">
              <a:defRPr sz="2000" b="1">
                <a:solidFill>
                  <a:schemeClr val="bg1"/>
                </a:solidFill>
              </a:defRPr>
            </a:lvl1pPr>
          </a:lstStyle>
          <a:p>
            <a:r>
              <a:rPr lang="en-PH" sz="2400" dirty="0"/>
              <a:t>Cost</a:t>
            </a:r>
          </a:p>
          <a:p>
            <a:r>
              <a:rPr lang="en-PH" sz="2400" dirty="0"/>
              <a:t>High</a:t>
            </a:r>
          </a:p>
          <a:p>
            <a:r>
              <a:rPr lang="en-PH" dirty="0"/>
              <a:t> </a:t>
            </a:r>
          </a:p>
        </p:txBody>
      </p:sp>
      <p:pic>
        <p:nvPicPr>
          <p:cNvPr id="6" name="Audio 5">
            <a:hlinkClick r:id="" action="ppaction://media"/>
            <a:extLst>
              <a:ext uri="{FF2B5EF4-FFF2-40B4-BE49-F238E27FC236}">
                <a16:creationId xmlns:a16="http://schemas.microsoft.com/office/drawing/2014/main" id="{F16DD706-FD61-F4BB-B32B-3AE0DD19452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000" t="-160938" r="-325000" b="-160938"/>
          <a:stretch>
            <a:fillRect/>
          </a:stretch>
        </p:blipFill>
        <p:spPr>
          <a:xfrm>
            <a:off x="9144000" y="5564124"/>
            <a:ext cx="3048000" cy="1714500"/>
          </a:xfrm>
          <a:prstGeom prst="rect">
            <a:avLst/>
          </a:prstGeom>
        </p:spPr>
      </p:pic>
      <p:sp>
        <p:nvSpPr>
          <p:cNvPr id="9" name="Rectangle 8">
            <a:extLst>
              <a:ext uri="{FF2B5EF4-FFF2-40B4-BE49-F238E27FC236}">
                <a16:creationId xmlns:a16="http://schemas.microsoft.com/office/drawing/2014/main" id="{96D10F3B-6AF7-B66D-E668-3213E0BACD28}"/>
              </a:ext>
            </a:extLst>
          </p:cNvPr>
          <p:cNvSpPr/>
          <p:nvPr/>
        </p:nvSpPr>
        <p:spPr>
          <a:xfrm>
            <a:off x="0" y="1027176"/>
            <a:ext cx="12192000" cy="584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tabLst>
                <a:tab pos="457200" algn="l"/>
              </a:tabLst>
            </a:pPr>
            <a:r>
              <a:rPr lang="en-US" sz="2400" b="1" dirty="0">
                <a:solidFill>
                  <a:schemeClr val="bg1"/>
                </a:solidFill>
              </a:rPr>
              <a:t>Enphase: One Single-Channel Microinverter with MPPT per Panel</a:t>
            </a:r>
            <a:endParaRPr lang="en-CA" sz="2400" dirty="0">
              <a:effectLst/>
              <a:latin typeface="Calibri" panose="020F0502020204030204" pitchFamily="34" charset="0"/>
              <a:ea typeface="Calibri" panose="020F0502020204030204" pitchFamily="34" charset="0"/>
            </a:endParaRPr>
          </a:p>
        </p:txBody>
      </p:sp>
      <p:cxnSp>
        <p:nvCxnSpPr>
          <p:cNvPr id="11" name="Straight Connector 10">
            <a:extLst>
              <a:ext uri="{FF2B5EF4-FFF2-40B4-BE49-F238E27FC236}">
                <a16:creationId xmlns:a16="http://schemas.microsoft.com/office/drawing/2014/main" id="{0C64C51C-775E-0AC6-20FB-83A7EDE29B6B}"/>
              </a:ext>
            </a:extLst>
          </p:cNvPr>
          <p:cNvCxnSpPr>
            <a:cxnSpLocks/>
          </p:cNvCxnSpPr>
          <p:nvPr/>
        </p:nvCxnSpPr>
        <p:spPr>
          <a:xfrm flipH="1">
            <a:off x="7295636" y="2771119"/>
            <a:ext cx="213886" cy="2376953"/>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3B25590-45FD-42AC-E01E-15FB7E80C1A5}"/>
              </a:ext>
            </a:extLst>
          </p:cNvPr>
          <p:cNvGrpSpPr/>
          <p:nvPr/>
        </p:nvGrpSpPr>
        <p:grpSpPr>
          <a:xfrm>
            <a:off x="7306787" y="5040865"/>
            <a:ext cx="214413" cy="214413"/>
            <a:chOff x="8166094" y="1919805"/>
            <a:chExt cx="214413" cy="214413"/>
          </a:xfrm>
        </p:grpSpPr>
        <p:sp>
          <p:nvSpPr>
            <p:cNvPr id="14" name="Oval 13">
              <a:extLst>
                <a:ext uri="{FF2B5EF4-FFF2-40B4-BE49-F238E27FC236}">
                  <a16:creationId xmlns:a16="http://schemas.microsoft.com/office/drawing/2014/main" id="{3D941337-2D50-369C-5C8F-0A5B31B3F989}"/>
                </a:ext>
              </a:extLst>
            </p:cNvPr>
            <p:cNvSpPr/>
            <p:nvPr/>
          </p:nvSpPr>
          <p:spPr>
            <a:xfrm>
              <a:off x="8166094" y="1919805"/>
              <a:ext cx="214413" cy="2144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PH" sz="1200" b="1"/>
            </a:p>
          </p:txBody>
        </p:sp>
        <p:cxnSp>
          <p:nvCxnSpPr>
            <p:cNvPr id="15" name="Straight Connector 14">
              <a:extLst>
                <a:ext uri="{FF2B5EF4-FFF2-40B4-BE49-F238E27FC236}">
                  <a16:creationId xmlns:a16="http://schemas.microsoft.com/office/drawing/2014/main" id="{5BADD45B-F65F-007E-8252-6F4C2AA9E7C3}"/>
                </a:ext>
              </a:extLst>
            </p:cNvPr>
            <p:cNvCxnSpPr/>
            <p:nvPr/>
          </p:nvCxnSpPr>
          <p:spPr>
            <a:xfrm>
              <a:off x="8227580" y="2027011"/>
              <a:ext cx="9144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6144523"/>
      </p:ext>
    </p:extLst>
  </p:cSld>
  <p:clrMapOvr>
    <a:masterClrMapping/>
  </p:clrMapOvr>
  <p:transition advTm="353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EE718-5B73-042E-8228-617AB81DA64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BCA379-9820-4AA7-7250-373CDE63EB65}"/>
              </a:ext>
            </a:extLst>
          </p:cNvPr>
          <p:cNvSpPr>
            <a:spLocks noGrp="1"/>
          </p:cNvSpPr>
          <p:nvPr>
            <p:ph type="title"/>
          </p:nvPr>
        </p:nvSpPr>
        <p:spPr>
          <a:xfrm>
            <a:off x="102107" y="82892"/>
            <a:ext cx="11500106" cy="774635"/>
          </a:xfrm>
        </p:spPr>
        <p:txBody>
          <a:bodyPr/>
          <a:lstStyle/>
          <a:p>
            <a:r>
              <a:rPr lang="en-US" dirty="0"/>
              <a:t>Limitations of Leading Brand PV systems </a:t>
            </a:r>
          </a:p>
        </p:txBody>
      </p:sp>
      <p:sp>
        <p:nvSpPr>
          <p:cNvPr id="12" name="TextBox 11">
            <a:extLst>
              <a:ext uri="{FF2B5EF4-FFF2-40B4-BE49-F238E27FC236}">
                <a16:creationId xmlns:a16="http://schemas.microsoft.com/office/drawing/2014/main" id="{95D9BC83-C151-F8C0-F3F6-02865639DA0A}"/>
              </a:ext>
            </a:extLst>
          </p:cNvPr>
          <p:cNvSpPr txBox="1"/>
          <p:nvPr/>
        </p:nvSpPr>
        <p:spPr>
          <a:xfrm>
            <a:off x="230127" y="1516988"/>
            <a:ext cx="5772911" cy="4616648"/>
          </a:xfrm>
          <a:prstGeom prst="rect">
            <a:avLst/>
          </a:prstGeom>
          <a:noFill/>
        </p:spPr>
        <p:txBody>
          <a:bodyPr wrap="square" lIns="0" tIns="0" rIns="0" bIns="0" rtlCol="0" anchor="ctr" anchorCtr="0">
            <a:spAutoFit/>
          </a:bodyPr>
          <a:lstStyle>
            <a:defPPr>
              <a:defRPr lang="en-US"/>
            </a:defPPr>
            <a:lvl1pPr>
              <a:lnSpc>
                <a:spcPts val="1800"/>
              </a:lnSpc>
              <a:defRPr sz="1400">
                <a:solidFill>
                  <a:schemeClr val="tx1">
                    <a:lumMod val="75000"/>
                    <a:lumOff val="25000"/>
                  </a:schemeClr>
                </a:solidFill>
              </a:defRPr>
            </a:lvl1pPr>
          </a:lstStyle>
          <a:p>
            <a:pPr marL="285750" indent="-285750">
              <a:lnSpc>
                <a:spcPct val="100000"/>
              </a:lnSpc>
              <a:spcAft>
                <a:spcPts val="300"/>
              </a:spcAft>
              <a:buClr>
                <a:srgbClr val="FF0000"/>
              </a:buClr>
              <a:buFont typeface="Century Gothic" panose="020B0502020202020204" pitchFamily="34" charset="0"/>
              <a:buChar char="Χ"/>
            </a:pPr>
            <a:r>
              <a:rPr lang="en-US" sz="1800" b="1" dirty="0"/>
              <a:t>Safety risk due to high voltage DC and arcing</a:t>
            </a:r>
          </a:p>
          <a:p>
            <a:pPr marL="285750" indent="-285750">
              <a:lnSpc>
                <a:spcPct val="100000"/>
              </a:lnSpc>
              <a:spcAft>
                <a:spcPts val="300"/>
              </a:spcAft>
              <a:buClr>
                <a:srgbClr val="FF0000"/>
              </a:buClr>
              <a:buFont typeface="Century Gothic" panose="020B0502020202020204" pitchFamily="34" charset="0"/>
              <a:buChar char="Χ"/>
            </a:pPr>
            <a:r>
              <a:rPr lang="en-US" sz="1800" b="1" dirty="0"/>
              <a:t>Conventional power electronics and time-averaged liner control method</a:t>
            </a:r>
          </a:p>
          <a:p>
            <a:pPr marL="285750" indent="-285750">
              <a:lnSpc>
                <a:spcPct val="100000"/>
              </a:lnSpc>
              <a:spcAft>
                <a:spcPts val="300"/>
              </a:spcAft>
              <a:buClr>
                <a:srgbClr val="FF0000"/>
              </a:buClr>
              <a:buFont typeface="Century Gothic" panose="020B0502020202020204" pitchFamily="34" charset="0"/>
              <a:buChar char="Χ"/>
            </a:pPr>
            <a:r>
              <a:rPr lang="en-US" sz="1800" b="1" dirty="0"/>
              <a:t>Require large electrolytic capacitors</a:t>
            </a:r>
          </a:p>
          <a:p>
            <a:pPr marL="285750" indent="-285750">
              <a:lnSpc>
                <a:spcPct val="100000"/>
              </a:lnSpc>
              <a:spcAft>
                <a:spcPts val="300"/>
              </a:spcAft>
              <a:buClr>
                <a:srgbClr val="FF0000"/>
              </a:buClr>
              <a:buFont typeface="Century Gothic" panose="020B0502020202020204" pitchFamily="34" charset="0"/>
              <a:buChar char="Χ"/>
            </a:pPr>
            <a:r>
              <a:rPr lang="en-US" sz="1800" b="1" dirty="0"/>
              <a:t>No galvanic isolation</a:t>
            </a:r>
          </a:p>
          <a:p>
            <a:pPr marL="285750" indent="-285750">
              <a:lnSpc>
                <a:spcPct val="100000"/>
              </a:lnSpc>
              <a:spcAft>
                <a:spcPts val="300"/>
              </a:spcAft>
              <a:buClr>
                <a:srgbClr val="FF0000"/>
              </a:buClr>
              <a:buFont typeface="Century Gothic" panose="020B0502020202020204" pitchFamily="34" charset="0"/>
              <a:buChar char="Χ"/>
            </a:pPr>
            <a:r>
              <a:rPr lang="en-US" sz="1800" b="1" dirty="0"/>
              <a:t>Low MTBF, poor system availability and reliability</a:t>
            </a:r>
          </a:p>
          <a:p>
            <a:pPr marL="285750" indent="-285750">
              <a:lnSpc>
                <a:spcPct val="100000"/>
              </a:lnSpc>
              <a:spcAft>
                <a:spcPts val="300"/>
              </a:spcAft>
              <a:buClr>
                <a:srgbClr val="FF0000"/>
              </a:buClr>
              <a:buFont typeface="Century Gothic" panose="020B0502020202020204" pitchFamily="34" charset="0"/>
              <a:buChar char="Χ"/>
            </a:pPr>
            <a:r>
              <a:rPr lang="en-US" sz="1800" b="1" dirty="0"/>
              <a:t>Multiple Single point failures in the system</a:t>
            </a:r>
          </a:p>
          <a:p>
            <a:pPr marL="285750" indent="-285750">
              <a:lnSpc>
                <a:spcPct val="100000"/>
              </a:lnSpc>
              <a:spcAft>
                <a:spcPts val="300"/>
              </a:spcAft>
              <a:buClr>
                <a:srgbClr val="FF0000"/>
              </a:buClr>
              <a:buFont typeface="Century Gothic" panose="020B0502020202020204" pitchFamily="34" charset="0"/>
              <a:buChar char="Χ"/>
            </a:pPr>
            <a:r>
              <a:rPr lang="en-US" sz="1800" b="1" dirty="0"/>
              <a:t>Low energy harvesting without optimizers </a:t>
            </a:r>
          </a:p>
          <a:p>
            <a:pPr marL="285750" indent="-285750">
              <a:lnSpc>
                <a:spcPct val="100000"/>
              </a:lnSpc>
              <a:spcAft>
                <a:spcPts val="300"/>
              </a:spcAft>
              <a:buClr>
                <a:srgbClr val="FF0000"/>
              </a:buClr>
              <a:buFont typeface="Century Gothic" panose="020B0502020202020204" pitchFamily="34" charset="0"/>
              <a:buChar char="Χ"/>
            </a:pPr>
            <a:r>
              <a:rPr lang="en-US" sz="1800" b="1" dirty="0"/>
              <a:t>Optimizers, an after thought for shading and MPPT </a:t>
            </a:r>
          </a:p>
          <a:p>
            <a:pPr marL="285750" indent="-285750">
              <a:lnSpc>
                <a:spcPct val="100000"/>
              </a:lnSpc>
              <a:spcAft>
                <a:spcPts val="300"/>
              </a:spcAft>
              <a:buClr>
                <a:srgbClr val="FF0000"/>
              </a:buClr>
              <a:buFont typeface="Century Gothic" panose="020B0502020202020204" pitchFamily="34" charset="0"/>
              <a:buChar char="Χ"/>
            </a:pPr>
            <a:r>
              <a:rPr lang="en-US" sz="1800" b="1" dirty="0"/>
              <a:t>Require excessive power quality and EMI fi</a:t>
            </a:r>
          </a:p>
          <a:p>
            <a:pPr marL="285750" indent="-285750">
              <a:lnSpc>
                <a:spcPct val="100000"/>
              </a:lnSpc>
              <a:spcAft>
                <a:spcPts val="300"/>
              </a:spcAft>
              <a:buClr>
                <a:srgbClr val="FF0000"/>
              </a:buClr>
              <a:buFont typeface="Century Gothic" panose="020B0502020202020204" pitchFamily="34" charset="0"/>
              <a:buChar char="Χ"/>
            </a:pPr>
            <a:r>
              <a:rPr lang="en-US" sz="1800" b="1" dirty="0"/>
              <a:t>Excessive volume, weight and cost penalty</a:t>
            </a:r>
          </a:p>
          <a:p>
            <a:pPr marL="285750" indent="-285750">
              <a:lnSpc>
                <a:spcPct val="100000"/>
              </a:lnSpc>
              <a:spcAft>
                <a:spcPts val="300"/>
              </a:spcAft>
              <a:buClr>
                <a:srgbClr val="FF0000"/>
              </a:buClr>
              <a:buFont typeface="Century Gothic" panose="020B0502020202020204" pitchFamily="34" charset="0"/>
              <a:buChar char="Χ"/>
            </a:pPr>
            <a:r>
              <a:rPr lang="en-US" sz="1800" b="1" dirty="0"/>
              <a:t>Low energy harvesting due to power clipping at high ambient temperatures</a:t>
            </a:r>
          </a:p>
          <a:p>
            <a:pPr marL="285750" indent="-285750">
              <a:lnSpc>
                <a:spcPct val="100000"/>
              </a:lnSpc>
              <a:spcAft>
                <a:spcPts val="300"/>
              </a:spcAft>
              <a:buClr>
                <a:srgbClr val="FF0000"/>
              </a:buClr>
              <a:buFont typeface="Century Gothic" panose="020B0502020202020204" pitchFamily="34" charset="0"/>
              <a:buChar char="Χ"/>
            </a:pPr>
            <a:r>
              <a:rPr lang="en-US" sz="1800" b="1" dirty="0"/>
              <a:t>Inefficient supply chain, tedious to install &amp; repair</a:t>
            </a:r>
          </a:p>
          <a:p>
            <a:pPr marL="285750" indent="-285750">
              <a:lnSpc>
                <a:spcPct val="100000"/>
              </a:lnSpc>
              <a:spcAft>
                <a:spcPts val="300"/>
              </a:spcAft>
              <a:buClr>
                <a:srgbClr val="FF0000"/>
              </a:buClr>
              <a:buFont typeface="Century Gothic" panose="020B0502020202020204" pitchFamily="34" charset="0"/>
              <a:buChar char="Χ"/>
            </a:pPr>
            <a:endParaRPr lang="en-US" sz="1800" b="1" dirty="0"/>
          </a:p>
        </p:txBody>
      </p:sp>
      <p:sp>
        <p:nvSpPr>
          <p:cNvPr id="11" name="Rectangle 10">
            <a:extLst>
              <a:ext uri="{FF2B5EF4-FFF2-40B4-BE49-F238E27FC236}">
                <a16:creationId xmlns:a16="http://schemas.microsoft.com/office/drawing/2014/main" id="{D3B0C327-77A2-D33C-813A-E7FC4B7E15A0}"/>
              </a:ext>
            </a:extLst>
          </p:cNvPr>
          <p:cNvSpPr/>
          <p:nvPr/>
        </p:nvSpPr>
        <p:spPr>
          <a:xfrm>
            <a:off x="0" y="928331"/>
            <a:ext cx="12106656" cy="5164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400" fontAlgn="b"/>
            <a:r>
              <a:rPr lang="en-US" sz="2400" b="1" dirty="0">
                <a:solidFill>
                  <a:schemeClr val="bg1"/>
                </a:solidFill>
                <a:cs typeface="Arial" charset="0"/>
              </a:rPr>
              <a:t>  SolarEdge String Inverters                            Enphase Single-Channel Microinverters</a:t>
            </a:r>
          </a:p>
        </p:txBody>
      </p:sp>
      <p:sp>
        <p:nvSpPr>
          <p:cNvPr id="2" name="TextBox 1">
            <a:extLst>
              <a:ext uri="{FF2B5EF4-FFF2-40B4-BE49-F238E27FC236}">
                <a16:creationId xmlns:a16="http://schemas.microsoft.com/office/drawing/2014/main" id="{EE6C42BE-46F1-2811-C2FE-29A5E2F84A17}"/>
              </a:ext>
            </a:extLst>
          </p:cNvPr>
          <p:cNvSpPr txBox="1"/>
          <p:nvPr/>
        </p:nvSpPr>
        <p:spPr>
          <a:xfrm>
            <a:off x="6281928" y="1515556"/>
            <a:ext cx="5679945" cy="4912078"/>
          </a:xfrm>
          <a:prstGeom prst="rect">
            <a:avLst/>
          </a:prstGeom>
          <a:noFill/>
        </p:spPr>
        <p:txBody>
          <a:bodyPr wrap="square" lIns="0" tIns="0" rIns="0" bIns="0" rtlCol="0" anchor="ctr" anchorCtr="0">
            <a:spAutoFit/>
          </a:bodyPr>
          <a:lstStyle>
            <a:defPPr>
              <a:defRPr lang="en-US"/>
            </a:defPPr>
            <a:lvl1pPr>
              <a:lnSpc>
                <a:spcPts val="1800"/>
              </a:lnSpc>
              <a:defRPr sz="1400">
                <a:solidFill>
                  <a:schemeClr val="tx1">
                    <a:lumMod val="75000"/>
                    <a:lumOff val="25000"/>
                  </a:schemeClr>
                </a:solidFill>
              </a:defRPr>
            </a:lvl1pPr>
          </a:lstStyle>
          <a:p>
            <a:pPr marL="285750" indent="-285750">
              <a:lnSpc>
                <a:spcPct val="100000"/>
              </a:lnSpc>
              <a:spcAft>
                <a:spcPts val="300"/>
              </a:spcAft>
              <a:buClr>
                <a:srgbClr val="FF0000"/>
              </a:buClr>
              <a:buFont typeface="Century Gothic" panose="020B0502020202020204" pitchFamily="34" charset="0"/>
              <a:buChar char="Χ"/>
            </a:pPr>
            <a:r>
              <a:rPr lang="en-US" sz="1800" b="1" dirty="0"/>
              <a:t>Conventional Flyback boost Converters</a:t>
            </a:r>
          </a:p>
          <a:p>
            <a:pPr marL="285750" indent="-285750">
              <a:lnSpc>
                <a:spcPct val="100000"/>
              </a:lnSpc>
              <a:spcAft>
                <a:spcPts val="300"/>
              </a:spcAft>
              <a:buClr>
                <a:srgbClr val="FF0000"/>
              </a:buClr>
              <a:buFont typeface="Century Gothic" panose="020B0502020202020204" pitchFamily="34" charset="0"/>
              <a:buChar char="Χ"/>
            </a:pPr>
            <a:r>
              <a:rPr lang="en-US" sz="1800" b="1" dirty="0"/>
              <a:t>Conventional power electronics and time-averaged liner control method</a:t>
            </a:r>
          </a:p>
          <a:p>
            <a:pPr marL="285750" indent="-285750">
              <a:lnSpc>
                <a:spcPct val="100000"/>
              </a:lnSpc>
              <a:spcAft>
                <a:spcPts val="300"/>
              </a:spcAft>
              <a:buClr>
                <a:srgbClr val="FF0000"/>
              </a:buClr>
              <a:buFont typeface="Century Gothic" panose="020B0502020202020204" pitchFamily="34" charset="0"/>
              <a:buChar char="Χ"/>
            </a:pPr>
            <a:r>
              <a:rPr lang="en-US" sz="1800" b="1" dirty="0"/>
              <a:t>Mainly H/W based with simplified control methods using averaged models</a:t>
            </a:r>
          </a:p>
          <a:p>
            <a:pPr marL="285750" indent="-285750">
              <a:lnSpc>
                <a:spcPct val="100000"/>
              </a:lnSpc>
              <a:spcAft>
                <a:spcPts val="300"/>
              </a:spcAft>
              <a:buClr>
                <a:srgbClr val="FF0000"/>
              </a:buClr>
              <a:buFont typeface="Century Gothic" panose="020B0502020202020204" pitchFamily="34" charset="0"/>
              <a:buChar char="Χ"/>
            </a:pPr>
            <a:r>
              <a:rPr lang="en-US" sz="1800" b="1" dirty="0"/>
              <a:t>Require huge electrolytic capacitors</a:t>
            </a:r>
          </a:p>
          <a:p>
            <a:pPr marL="285750" indent="-285750">
              <a:lnSpc>
                <a:spcPct val="100000"/>
              </a:lnSpc>
              <a:spcAft>
                <a:spcPts val="300"/>
              </a:spcAft>
              <a:buClr>
                <a:srgbClr val="FF0000"/>
              </a:buClr>
              <a:buFont typeface="Century Gothic" panose="020B0502020202020204" pitchFamily="34" charset="0"/>
              <a:buChar char="Χ"/>
            </a:pPr>
            <a:r>
              <a:rPr lang="en-US" sz="1800" b="1" dirty="0"/>
              <a:t>Low MTBF and poor reliability</a:t>
            </a:r>
          </a:p>
          <a:p>
            <a:pPr marL="285750" indent="-285750">
              <a:lnSpc>
                <a:spcPct val="100000"/>
              </a:lnSpc>
              <a:spcAft>
                <a:spcPts val="300"/>
              </a:spcAft>
              <a:buClr>
                <a:srgbClr val="FF0000"/>
              </a:buClr>
              <a:buFont typeface="Century Gothic" panose="020B0502020202020204" pitchFamily="34" charset="0"/>
              <a:buChar char="Χ"/>
            </a:pPr>
            <a:r>
              <a:rPr lang="en-US" sz="1800" b="1" dirty="0"/>
              <a:t>Require excessive power quality and EMI due to high Total Harmonic Distortion </a:t>
            </a:r>
          </a:p>
          <a:p>
            <a:pPr marL="285750" indent="-285750">
              <a:lnSpc>
                <a:spcPct val="100000"/>
              </a:lnSpc>
              <a:spcAft>
                <a:spcPts val="300"/>
              </a:spcAft>
              <a:buClr>
                <a:srgbClr val="FF0000"/>
              </a:buClr>
              <a:buFont typeface="Century Gothic" panose="020B0502020202020204" pitchFamily="34" charset="0"/>
              <a:buChar char="Χ"/>
            </a:pPr>
            <a:r>
              <a:rPr lang="en-US" sz="1800" b="1" dirty="0"/>
              <a:t>Excessive volume, weight and cost penalty</a:t>
            </a:r>
          </a:p>
          <a:p>
            <a:pPr marL="285750" indent="-285750">
              <a:lnSpc>
                <a:spcPct val="100000"/>
              </a:lnSpc>
              <a:spcAft>
                <a:spcPts val="300"/>
              </a:spcAft>
              <a:buClr>
                <a:srgbClr val="FF0000"/>
              </a:buClr>
              <a:buFont typeface="Century Gothic" panose="020B0502020202020204" pitchFamily="34" charset="0"/>
              <a:buChar char="Χ"/>
            </a:pPr>
            <a:r>
              <a:rPr lang="en-US" sz="1800" b="1" dirty="0"/>
              <a:t>Low energy harvesting due to power clipping at high end of the normal operational  ambient temperatures</a:t>
            </a:r>
          </a:p>
          <a:p>
            <a:pPr marL="285750" indent="-285750">
              <a:lnSpc>
                <a:spcPct val="100000"/>
              </a:lnSpc>
              <a:spcAft>
                <a:spcPts val="300"/>
              </a:spcAft>
              <a:buClr>
                <a:srgbClr val="FF0000"/>
              </a:buClr>
              <a:buFont typeface="Century Gothic" panose="020B0502020202020204" pitchFamily="34" charset="0"/>
              <a:buChar char="Χ"/>
            </a:pPr>
            <a:r>
              <a:rPr lang="en-US" sz="1800" b="1" dirty="0"/>
              <a:t>Inefficient supply chain, tedious to install &amp; repair</a:t>
            </a:r>
          </a:p>
          <a:p>
            <a:pPr marL="285750" indent="-285750">
              <a:lnSpc>
                <a:spcPct val="100000"/>
              </a:lnSpc>
              <a:spcAft>
                <a:spcPts val="300"/>
              </a:spcAft>
              <a:buClr>
                <a:srgbClr val="FF0000"/>
              </a:buClr>
              <a:buFont typeface="Century Gothic" panose="020B0502020202020204" pitchFamily="34" charset="0"/>
              <a:buChar char="Χ"/>
            </a:pPr>
            <a:endParaRPr lang="en-US" sz="1800" b="1" dirty="0"/>
          </a:p>
          <a:p>
            <a:pPr>
              <a:lnSpc>
                <a:spcPct val="100000"/>
              </a:lnSpc>
              <a:spcAft>
                <a:spcPts val="300"/>
              </a:spcAft>
            </a:pPr>
            <a:endParaRPr lang="en-US" sz="1600" b="1" dirty="0"/>
          </a:p>
        </p:txBody>
      </p:sp>
      <p:sp>
        <p:nvSpPr>
          <p:cNvPr id="3" name="TextBox 2">
            <a:extLst>
              <a:ext uri="{FF2B5EF4-FFF2-40B4-BE49-F238E27FC236}">
                <a16:creationId xmlns:a16="http://schemas.microsoft.com/office/drawing/2014/main" id="{48FD66E7-440A-C531-58D8-D64E9EDA1087}"/>
              </a:ext>
            </a:extLst>
          </p:cNvPr>
          <p:cNvSpPr txBox="1"/>
          <p:nvPr/>
        </p:nvSpPr>
        <p:spPr>
          <a:xfrm>
            <a:off x="382523" y="5954754"/>
            <a:ext cx="11426954" cy="767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Competing microinverters suffer from poor performance and reliability due to use of conventional H/W based technologies with linear control techniques.</a:t>
            </a:r>
          </a:p>
        </p:txBody>
      </p:sp>
    </p:spTree>
    <p:extLst>
      <p:ext uri="{BB962C8B-B14F-4D97-AF65-F5344CB8AC3E}">
        <p14:creationId xmlns:p14="http://schemas.microsoft.com/office/powerpoint/2010/main" val="284584214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1CCC1-9741-6A97-9E1C-ED4F2E8E887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9D7AF02-A9CB-A10A-4930-5EEF26AB2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1914"/>
            <a:ext cx="12192000" cy="6858000"/>
          </a:xfrm>
          <a:prstGeom prst="rect">
            <a:avLst/>
          </a:prstGeom>
        </p:spPr>
      </p:pic>
      <p:sp>
        <p:nvSpPr>
          <p:cNvPr id="11" name="Title 8">
            <a:extLst>
              <a:ext uri="{FF2B5EF4-FFF2-40B4-BE49-F238E27FC236}">
                <a16:creationId xmlns:a16="http://schemas.microsoft.com/office/drawing/2014/main" id="{52874E8F-B35B-9348-92C1-8C26E99C4AFC}"/>
              </a:ext>
            </a:extLst>
          </p:cNvPr>
          <p:cNvSpPr txBox="1">
            <a:spLocks/>
          </p:cNvSpPr>
          <p:nvPr/>
        </p:nvSpPr>
        <p:spPr>
          <a:xfrm>
            <a:off x="939888" y="1524000"/>
            <a:ext cx="10312224" cy="1341116"/>
          </a:xfrm>
          <a:prstGeom prst="rect">
            <a:avLst/>
          </a:prstGeom>
        </p:spPr>
        <p:txBody>
          <a:bodyPr vert="horz" lIns="82918" tIns="41459" rIns="82918" bIns="41459" rtlCol="0" anchor="ctr">
            <a:normAutofit/>
          </a:bodyPr>
          <a:lstStyle>
            <a:lvl1pPr algn="l" defTabSz="1008400" rtl="0" eaLnBrk="1" latinLnBrk="0" hangingPunct="1">
              <a:lnSpc>
                <a:spcPct val="90000"/>
              </a:lnSpc>
              <a:spcBef>
                <a:spcPct val="0"/>
              </a:spcBef>
              <a:buNone/>
              <a:defRPr sz="4852" kern="1200">
                <a:solidFill>
                  <a:schemeClr val="tx1"/>
                </a:solidFill>
                <a:latin typeface="+mj-lt"/>
                <a:ea typeface="+mj-ea"/>
                <a:cs typeface="+mj-cs"/>
              </a:defRPr>
            </a:lvl1pPr>
          </a:lstStyle>
          <a:p>
            <a:pPr marL="457200" indent="-457200" algn="ctr">
              <a:buClr>
                <a:schemeClr val="accent2"/>
              </a:buClr>
              <a:buFont typeface="Arial" panose="020B0604020202020204" pitchFamily="34" charset="0"/>
              <a:buChar char="•"/>
            </a:pPr>
            <a:r>
              <a:rPr lang="en-US" sz="4100" b="1" cap="all" dirty="0">
                <a:solidFill>
                  <a:schemeClr val="bg1"/>
                </a:solidFill>
              </a:rPr>
              <a:t>What homeowners should demand and watch for? </a:t>
            </a:r>
          </a:p>
        </p:txBody>
      </p:sp>
      <p:pic>
        <p:nvPicPr>
          <p:cNvPr id="12" name="Picture 11" descr="sparq_logo_neg_cmyk.eps">
            <a:extLst>
              <a:ext uri="{FF2B5EF4-FFF2-40B4-BE49-F238E27FC236}">
                <a16:creationId xmlns:a16="http://schemas.microsoft.com/office/drawing/2014/main" id="{E400B831-8266-F13D-6796-190A61893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619" y="4813100"/>
            <a:ext cx="1393722" cy="953599"/>
          </a:xfrm>
          <a:prstGeom prst="rect">
            <a:avLst/>
          </a:prstGeom>
        </p:spPr>
      </p:pic>
    </p:spTree>
    <p:extLst>
      <p:ext uri="{BB962C8B-B14F-4D97-AF65-F5344CB8AC3E}">
        <p14:creationId xmlns:p14="http://schemas.microsoft.com/office/powerpoint/2010/main" val="143423024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BFCB1-0326-38C7-850C-022D51A747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CF8E398-485B-BBF9-E4E4-CF1E7D73A7A8}"/>
              </a:ext>
            </a:extLst>
          </p:cNvPr>
          <p:cNvSpPr/>
          <p:nvPr/>
        </p:nvSpPr>
        <p:spPr>
          <a:xfrm>
            <a:off x="59793" y="6158735"/>
            <a:ext cx="12056008" cy="492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Do Your Homework. Ensure You Sign-up A Certified Installer. Buy Best-in-Class Products.</a:t>
            </a:r>
            <a:endParaRPr lang="en-CA" sz="2200" b="1" dirty="0"/>
          </a:p>
        </p:txBody>
      </p:sp>
      <p:sp>
        <p:nvSpPr>
          <p:cNvPr id="9" name="Rectangle 8">
            <a:extLst>
              <a:ext uri="{FF2B5EF4-FFF2-40B4-BE49-F238E27FC236}">
                <a16:creationId xmlns:a16="http://schemas.microsoft.com/office/drawing/2014/main" id="{0EACCC5E-CACB-82E0-EA2B-233339C79629}"/>
              </a:ext>
            </a:extLst>
          </p:cNvPr>
          <p:cNvSpPr/>
          <p:nvPr/>
        </p:nvSpPr>
        <p:spPr>
          <a:xfrm>
            <a:off x="0" y="1224373"/>
            <a:ext cx="1219200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fontAlgn="b"/>
            <a:r>
              <a:rPr lang="en-US" sz="2400" b="1" dirty="0">
                <a:solidFill>
                  <a:schemeClr val="bg1"/>
                </a:solidFill>
                <a:cs typeface="Arial" charset="0"/>
              </a:rPr>
              <a:t>Ask for Your Options and Side-by-Side Comparison of Features!</a:t>
            </a:r>
          </a:p>
        </p:txBody>
      </p:sp>
      <p:grpSp>
        <p:nvGrpSpPr>
          <p:cNvPr id="6" name="Group 5">
            <a:extLst>
              <a:ext uri="{FF2B5EF4-FFF2-40B4-BE49-F238E27FC236}">
                <a16:creationId xmlns:a16="http://schemas.microsoft.com/office/drawing/2014/main" id="{445D251E-8EC2-ABA3-D0DB-631C3B57CBB7}"/>
              </a:ext>
            </a:extLst>
          </p:cNvPr>
          <p:cNvGrpSpPr/>
          <p:nvPr/>
        </p:nvGrpSpPr>
        <p:grpSpPr>
          <a:xfrm>
            <a:off x="0" y="1936303"/>
            <a:ext cx="12191992" cy="4330737"/>
            <a:chOff x="0" y="1773013"/>
            <a:chExt cx="12191992" cy="4330737"/>
          </a:xfrm>
        </p:grpSpPr>
        <p:sp>
          <p:nvSpPr>
            <p:cNvPr id="14" name="Rectangle 13">
              <a:extLst>
                <a:ext uri="{FF2B5EF4-FFF2-40B4-BE49-F238E27FC236}">
                  <a16:creationId xmlns:a16="http://schemas.microsoft.com/office/drawing/2014/main" id="{79B05FC1-6D16-577C-BE86-C01C366A1991}"/>
                </a:ext>
              </a:extLst>
            </p:cNvPr>
            <p:cNvSpPr/>
            <p:nvPr/>
          </p:nvSpPr>
          <p:spPr>
            <a:xfrm>
              <a:off x="0" y="1773013"/>
              <a:ext cx="12191992" cy="1283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fontAlgn="b">
                <a:spcBef>
                  <a:spcPts val="200"/>
                </a:spcBef>
              </a:pPr>
              <a:endParaRPr lang="en-CA" sz="1600" b="1" dirty="0">
                <a:solidFill>
                  <a:schemeClr val="accent2"/>
                </a:solidFill>
                <a:cs typeface="Arial" charset="0"/>
              </a:endParaRPr>
            </a:p>
          </p:txBody>
        </p:sp>
        <p:sp>
          <p:nvSpPr>
            <p:cNvPr id="23" name="TextBox 22">
              <a:extLst>
                <a:ext uri="{FF2B5EF4-FFF2-40B4-BE49-F238E27FC236}">
                  <a16:creationId xmlns:a16="http://schemas.microsoft.com/office/drawing/2014/main" id="{D4998BE7-CE0B-A045-1486-3A13297BFEF4}"/>
                </a:ext>
              </a:extLst>
            </p:cNvPr>
            <p:cNvSpPr txBox="1"/>
            <p:nvPr/>
          </p:nvSpPr>
          <p:spPr>
            <a:xfrm>
              <a:off x="149048" y="1773013"/>
              <a:ext cx="4629104" cy="4330737"/>
            </a:xfrm>
            <a:prstGeom prst="rect">
              <a:avLst/>
            </a:prstGeom>
            <a:noFill/>
          </p:spPr>
          <p:txBody>
            <a:bodyPr wrap="square" lIns="0" tIns="0" rIns="0" bIns="0" rtlCol="0" anchor="t" anchorCtr="0">
              <a:spAutoFit/>
            </a:bodyPr>
            <a:lstStyle/>
            <a:p>
              <a:pPr lvl="0">
                <a:lnSpc>
                  <a:spcPct val="115000"/>
                </a:lnSpc>
                <a:tabLst>
                  <a:tab pos="228600" algn="l"/>
                </a:tabLst>
              </a:pPr>
              <a:r>
                <a:rPr lang="en-US" b="1" dirty="0">
                  <a:solidFill>
                    <a:schemeClr val="accent2"/>
                  </a:solidFill>
                  <a:cs typeface="Arial" charset="0"/>
                </a:rPr>
                <a:t>Performance</a:t>
              </a:r>
              <a:endParaRPr lang="en-US" b="1" dirty="0">
                <a:solidFill>
                  <a:schemeClr val="accent2"/>
                </a:solidFill>
              </a:endParaRPr>
            </a:p>
            <a:p>
              <a:pPr marL="28575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High Frequency, soft-switching power electronics </a:t>
              </a:r>
            </a:p>
            <a:p>
              <a:pPr marL="28575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Advanced real-time control</a:t>
              </a:r>
            </a:p>
            <a:p>
              <a:pPr marL="285750" indent="-285750">
                <a:lnSpc>
                  <a:spcPct val="115000"/>
                </a:lnSpc>
                <a:buFont typeface="Wingdings" panose="05000000000000000000" pitchFamily="2" charset="2"/>
                <a:buChar char="ü"/>
                <a:tabLst>
                  <a:tab pos="228600" algn="l"/>
                </a:tabLst>
              </a:pPr>
              <a:r>
                <a:rPr lang="en-CA" sz="1400" b="1" dirty="0">
                  <a:latin typeface="Nunito" pitchFamily="2" charset="0"/>
                </a:rPr>
                <a:t>Individual MPPT</a:t>
              </a:r>
              <a:r>
                <a:rPr lang="en-US" sz="1400" b="1" dirty="0">
                  <a:solidFill>
                    <a:schemeClr val="tx1">
                      <a:lumMod val="75000"/>
                      <a:lumOff val="25000"/>
                    </a:schemeClr>
                  </a:solidFill>
                  <a:latin typeface="Nunito" pitchFamily="2" charset="0"/>
                </a:rPr>
                <a:t> for each panel </a:t>
              </a:r>
            </a:p>
            <a:p>
              <a:pPr marL="28575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latin typeface="Nunito" pitchFamily="2" charset="0"/>
                </a:rPr>
                <a:t>No HV DC cabling on the roof</a:t>
              </a:r>
            </a:p>
            <a:p>
              <a:pPr marL="28575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Lowest weight of microinverters on the roof</a:t>
              </a: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Maximum Energy Harvesting</a:t>
              </a:r>
              <a:endParaRPr lang="en-CA" sz="1400" b="1" dirty="0">
                <a:solidFill>
                  <a:schemeClr val="tx1">
                    <a:lumMod val="75000"/>
                    <a:lumOff val="25000"/>
                  </a:schemeClr>
                </a:solidFill>
              </a:endParaRP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Dual Mode Operation (On-grid &amp; Off-grid); </a:t>
              </a: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Grid-Resilience, </a:t>
              </a: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Grid independence</a:t>
              </a: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energy self-sufficiency</a:t>
              </a:r>
              <a:endParaRPr lang="en-CA" sz="1400" b="1" dirty="0">
                <a:solidFill>
                  <a:schemeClr val="tx1">
                    <a:lumMod val="75000"/>
                    <a:lumOff val="25000"/>
                  </a:schemeClr>
                </a:solidFill>
              </a:endParaRPr>
            </a:p>
            <a:p>
              <a:pPr marL="285750" lvl="0" indent="-285750">
                <a:lnSpc>
                  <a:spcPct val="115000"/>
                </a:lnSpc>
                <a:buFont typeface="Wingdings" panose="05000000000000000000" pitchFamily="2" charset="2"/>
                <a:buChar char="ü"/>
                <a:tabLst>
                  <a:tab pos="228600" algn="l"/>
                </a:tabLst>
              </a:pPr>
              <a:r>
                <a:rPr lang="en-US" sz="1400" b="1" dirty="0">
                  <a:solidFill>
                    <a:schemeClr val="tx1">
                      <a:lumMod val="75000"/>
                      <a:lumOff val="25000"/>
                    </a:schemeClr>
                  </a:solidFill>
                </a:rPr>
                <a:t>Future ready for being flexible and scalable</a:t>
              </a:r>
            </a:p>
            <a:p>
              <a:pPr marL="285750" lvl="0" indent="-285750">
                <a:lnSpc>
                  <a:spcPct val="115000"/>
                </a:lnSpc>
                <a:buFont typeface="Wingdings" panose="05000000000000000000" pitchFamily="2" charset="2"/>
                <a:buChar char="ü"/>
                <a:tabLst>
                  <a:tab pos="228600" algn="l"/>
                </a:tabLst>
              </a:pPr>
              <a:r>
                <a:rPr lang="en-CA" sz="1400" b="1" dirty="0">
                  <a:latin typeface="Nunito" pitchFamily="2" charset="0"/>
                </a:rPr>
                <a:t>Robust IOT gateway for health monitoring &amp; control</a:t>
              </a:r>
            </a:p>
            <a:p>
              <a:pPr marL="285750" lvl="0" indent="-285750">
                <a:lnSpc>
                  <a:spcPct val="115000"/>
                </a:lnSpc>
                <a:buFont typeface="Wingdings" panose="05000000000000000000" pitchFamily="2" charset="2"/>
                <a:buChar char="ü"/>
                <a:tabLst>
                  <a:tab pos="228600" algn="l"/>
                </a:tabLst>
              </a:pPr>
              <a:r>
                <a:rPr lang="en-CA" sz="1400" b="1" dirty="0">
                  <a:latin typeface="Nunito" pitchFamily="2" charset="0"/>
                </a:rPr>
                <a:t>Web</a:t>
              </a:r>
              <a:r>
                <a:rPr lang="en-US" sz="1400" b="1" dirty="0">
                  <a:latin typeface="Nunito" pitchFamily="2" charset="0"/>
                </a:rPr>
                <a:t> monitoring with Intuitive displays </a:t>
              </a:r>
              <a:endParaRPr lang="en-CA" sz="1400" b="1" dirty="0">
                <a:latin typeface="Nunito" pitchFamily="2" charset="0"/>
              </a:endParaRPr>
            </a:p>
            <a:p>
              <a:pPr marL="285750" lvl="0" indent="-285750">
                <a:lnSpc>
                  <a:spcPct val="115000"/>
                </a:lnSpc>
                <a:buFont typeface="Wingdings" panose="05000000000000000000" pitchFamily="2" charset="2"/>
                <a:buChar char="ü"/>
                <a:tabLst>
                  <a:tab pos="228600" algn="l"/>
                </a:tabLst>
              </a:pPr>
              <a:r>
                <a:rPr lang="en-CA" sz="1400" b="1" dirty="0">
                  <a:latin typeface="Nunito" pitchFamily="2" charset="0"/>
                </a:rPr>
                <a:t>User-Friendly </a:t>
              </a:r>
              <a:r>
                <a:rPr lang="en-US" sz="1400" b="1" dirty="0">
                  <a:solidFill>
                    <a:schemeClr val="tx1">
                      <a:lumMod val="75000"/>
                      <a:lumOff val="25000"/>
                    </a:schemeClr>
                  </a:solidFill>
                </a:rPr>
                <a:t>mobile app</a:t>
              </a:r>
            </a:p>
            <a:p>
              <a:pPr marL="285750" lvl="0" indent="-285750">
                <a:lnSpc>
                  <a:spcPct val="115000"/>
                </a:lnSpc>
                <a:buFont typeface="Wingdings" panose="05000000000000000000" pitchFamily="2" charset="2"/>
                <a:buChar char="ü"/>
                <a:tabLst>
                  <a:tab pos="228600" algn="l"/>
                </a:tabLst>
              </a:pPr>
              <a:r>
                <a:rPr lang="en-US" sz="1400" b="1" i="0" u="none" strike="noStrike" dirty="0">
                  <a:solidFill>
                    <a:schemeClr val="tx1">
                      <a:lumMod val="75000"/>
                      <a:lumOff val="25000"/>
                    </a:schemeClr>
                  </a:solidFill>
                  <a:effectLst/>
                  <a:latin typeface="Arial" panose="020B0604020202020204" pitchFamily="34" charset="0"/>
                </a:rPr>
                <a:t>Accessible and expert technical support</a:t>
              </a:r>
              <a:endParaRPr lang="en-CA" sz="1800" b="0" i="0" u="none" strike="noStrike" dirty="0">
                <a:effectLst/>
                <a:latin typeface="Arial" panose="020B0604020202020204" pitchFamily="34" charset="0"/>
              </a:endParaRPr>
            </a:p>
            <a:p>
              <a:pPr marL="285750" lvl="0" indent="-285750">
                <a:lnSpc>
                  <a:spcPct val="115000"/>
                </a:lnSpc>
                <a:buFont typeface="Wingdings" panose="05000000000000000000" pitchFamily="2" charset="2"/>
                <a:buChar char="ü"/>
                <a:tabLst>
                  <a:tab pos="228600" algn="l"/>
                </a:tabLst>
              </a:pPr>
              <a:endParaRPr lang="en-CA" sz="1400" b="1" dirty="0">
                <a:solidFill>
                  <a:schemeClr val="tx1">
                    <a:lumMod val="75000"/>
                    <a:lumOff val="25000"/>
                  </a:schemeClr>
                </a:solidFill>
              </a:endParaRPr>
            </a:p>
          </p:txBody>
        </p:sp>
        <p:sp>
          <p:nvSpPr>
            <p:cNvPr id="2" name="TextBox 1">
              <a:extLst>
                <a:ext uri="{FF2B5EF4-FFF2-40B4-BE49-F238E27FC236}">
                  <a16:creationId xmlns:a16="http://schemas.microsoft.com/office/drawing/2014/main" id="{A66532AD-203A-2640-820C-22B526AFB25E}"/>
                </a:ext>
              </a:extLst>
            </p:cNvPr>
            <p:cNvSpPr txBox="1"/>
            <p:nvPr/>
          </p:nvSpPr>
          <p:spPr>
            <a:xfrm>
              <a:off x="4823872" y="1773013"/>
              <a:ext cx="3409010" cy="4259949"/>
            </a:xfrm>
            <a:prstGeom prst="rect">
              <a:avLst/>
            </a:prstGeom>
            <a:noFill/>
          </p:spPr>
          <p:txBody>
            <a:bodyPr wrap="square" lIns="0" tIns="0" rIns="0" bIns="0" rtlCol="0" anchor="t" anchorCtr="0">
              <a:spAutoFit/>
            </a:bodyPr>
            <a:lstStyle>
              <a:defPPr>
                <a:defRPr lang="en-US"/>
              </a:defPPr>
              <a:lvl1pPr marL="285750" lvl="0" indent="-285750">
                <a:lnSpc>
                  <a:spcPct val="115000"/>
                </a:lnSpc>
                <a:buFont typeface="Wingdings" panose="05000000000000000000" pitchFamily="2" charset="2"/>
                <a:buChar char="ü"/>
                <a:tabLst>
                  <a:tab pos="228600" algn="l"/>
                </a:tabLst>
                <a:defRPr sz="1400" b="1">
                  <a:solidFill>
                    <a:schemeClr val="tx1">
                      <a:lumMod val="75000"/>
                      <a:lumOff val="25000"/>
                    </a:schemeClr>
                  </a:solidFill>
                </a:defRPr>
              </a:lvl1pPr>
            </a:lstStyle>
            <a:p>
              <a:pPr marL="0" indent="0">
                <a:buNone/>
              </a:pPr>
              <a:r>
                <a:rPr lang="en-US" sz="1800" dirty="0">
                  <a:solidFill>
                    <a:schemeClr val="accent2"/>
                  </a:solidFill>
                  <a:cs typeface="Arial" charset="0"/>
                </a:rPr>
                <a:t>Safety &amp; Reliability</a:t>
              </a:r>
              <a:endParaRPr lang="en-US" dirty="0">
                <a:solidFill>
                  <a:schemeClr val="accent2"/>
                </a:solidFill>
              </a:endParaRPr>
            </a:p>
            <a:p>
              <a:r>
                <a:rPr lang="en-US" dirty="0"/>
                <a:t>No Electrolytic Capacitor</a:t>
              </a:r>
            </a:p>
            <a:p>
              <a:r>
                <a:rPr lang="en-US" dirty="0"/>
                <a:t>No other low-life components </a:t>
              </a:r>
              <a:r>
                <a:rPr lang="en-CA" sz="1400" b="1" dirty="0">
                  <a:latin typeface="Nunito" pitchFamily="2" charset="0"/>
                </a:rPr>
                <a:t>Safe,</a:t>
              </a:r>
              <a:endParaRPr lang="en-CA" dirty="0">
                <a:latin typeface="Nunito" pitchFamily="2" charset="0"/>
              </a:endParaRPr>
            </a:p>
            <a:p>
              <a:r>
                <a:rPr lang="en-CA" sz="1400" b="1" dirty="0">
                  <a:latin typeface="Nunito" pitchFamily="2" charset="0"/>
                </a:rPr>
                <a:t>All-AC cabling with </a:t>
              </a:r>
              <a:r>
                <a:rPr lang="en-US" dirty="0">
                  <a:latin typeface="Nunito" pitchFamily="2" charset="0"/>
                </a:rPr>
                <a:t>i</a:t>
              </a:r>
              <a:r>
                <a:rPr lang="en-US" sz="1400" b="1" dirty="0">
                  <a:solidFill>
                    <a:schemeClr val="tx1">
                      <a:lumMod val="75000"/>
                      <a:lumOff val="25000"/>
                    </a:schemeClr>
                  </a:solidFill>
                </a:rPr>
                <a:t>nherent Rapid-Shut-Down (RSD) compliance</a:t>
              </a:r>
            </a:p>
            <a:p>
              <a:r>
                <a:rPr lang="en-CA" sz="1400" b="1" dirty="0">
                  <a:latin typeface="Nunito" pitchFamily="2" charset="0"/>
                </a:rPr>
                <a:t>N</a:t>
              </a:r>
              <a:r>
                <a:rPr lang="en-CA" dirty="0">
                  <a:latin typeface="Nunito" pitchFamily="2" charset="0"/>
                </a:rPr>
                <a:t>o risk of HV DC arcing </a:t>
              </a:r>
            </a:p>
            <a:p>
              <a:r>
                <a:rPr lang="en-CA" dirty="0">
                  <a:latin typeface="Nunito" pitchFamily="2" charset="0"/>
                </a:rPr>
                <a:t>No Risk of HV electric shock hazard for first responders</a:t>
              </a:r>
              <a:endParaRPr lang="en-US" dirty="0"/>
            </a:p>
            <a:p>
              <a:r>
                <a:rPr lang="en-US" dirty="0"/>
                <a:t>High reliability</a:t>
              </a:r>
            </a:p>
            <a:p>
              <a:r>
                <a:rPr lang="en-US" dirty="0"/>
                <a:t>High system availability</a:t>
              </a:r>
              <a:endParaRPr lang="en-CA" dirty="0"/>
            </a:p>
            <a:p>
              <a:r>
                <a:rPr lang="en-US" dirty="0"/>
                <a:t>No PV system single point failure</a:t>
              </a:r>
              <a:endParaRPr lang="en-CA" dirty="0"/>
            </a:p>
            <a:p>
              <a:r>
                <a:rPr lang="en-US" dirty="0"/>
                <a:t>Minimize number of system components to install and maintain results for high MTBF </a:t>
              </a:r>
            </a:p>
            <a:p>
              <a:r>
                <a:rPr lang="en-US" dirty="0"/>
                <a:t>Longlisting </a:t>
              </a:r>
            </a:p>
            <a:p>
              <a:r>
                <a:rPr lang="en-US" dirty="0"/>
                <a:t>Comprehensive warranty</a:t>
              </a:r>
            </a:p>
            <a:p>
              <a:endParaRPr lang="en-CA" dirty="0"/>
            </a:p>
          </p:txBody>
        </p:sp>
        <p:sp>
          <p:nvSpPr>
            <p:cNvPr id="3" name="TextBox 2">
              <a:extLst>
                <a:ext uri="{FF2B5EF4-FFF2-40B4-BE49-F238E27FC236}">
                  <a16:creationId xmlns:a16="http://schemas.microsoft.com/office/drawing/2014/main" id="{F1A886FF-5E91-E6C2-8736-03650EAE97C8}"/>
                </a:ext>
              </a:extLst>
            </p:cNvPr>
            <p:cNvSpPr txBox="1"/>
            <p:nvPr/>
          </p:nvSpPr>
          <p:spPr>
            <a:xfrm>
              <a:off x="8411602" y="1773013"/>
              <a:ext cx="3631350" cy="2525628"/>
            </a:xfrm>
            <a:prstGeom prst="rect">
              <a:avLst/>
            </a:prstGeom>
            <a:noFill/>
          </p:spPr>
          <p:txBody>
            <a:bodyPr wrap="square" lIns="0" tIns="0" rIns="0" bIns="0" rtlCol="0" anchor="t" anchorCtr="0">
              <a:spAutoFit/>
            </a:bodyPr>
            <a:lstStyle>
              <a:defPPr>
                <a:defRPr lang="en-US"/>
              </a:defPPr>
              <a:lvl1pPr marL="285750" lvl="0" indent="-285750">
                <a:lnSpc>
                  <a:spcPct val="115000"/>
                </a:lnSpc>
                <a:buFont typeface="Wingdings" panose="05000000000000000000" pitchFamily="2" charset="2"/>
                <a:buChar char="ü"/>
                <a:tabLst>
                  <a:tab pos="228600" algn="l"/>
                </a:tabLst>
                <a:defRPr sz="1400" b="1">
                  <a:solidFill>
                    <a:schemeClr val="tx1">
                      <a:lumMod val="75000"/>
                      <a:lumOff val="25000"/>
                    </a:schemeClr>
                  </a:solidFill>
                </a:defRPr>
              </a:lvl1pPr>
            </a:lstStyle>
            <a:p>
              <a:pPr marL="0" indent="0">
                <a:buNone/>
              </a:pPr>
              <a:r>
                <a:rPr lang="en-US" sz="1800" dirty="0">
                  <a:solidFill>
                    <a:schemeClr val="accent2"/>
                  </a:solidFill>
                  <a:cs typeface="Arial" charset="0"/>
                </a:rPr>
                <a:t>Cost-Effectiveness</a:t>
              </a:r>
            </a:p>
            <a:p>
              <a:r>
                <a:rPr lang="en-US" sz="1400" b="1" dirty="0">
                  <a:solidFill>
                    <a:schemeClr val="tx1">
                      <a:lumMod val="75000"/>
                      <a:lumOff val="25000"/>
                    </a:schemeClr>
                  </a:solidFill>
                </a:rPr>
                <a:t>Quad Architecture </a:t>
              </a:r>
            </a:p>
            <a:p>
              <a:r>
                <a:rPr lang="en-US" dirty="0"/>
                <a:t>Reduced manufacturing BOM</a:t>
              </a:r>
              <a:endParaRPr lang="en-CA" dirty="0"/>
            </a:p>
            <a:p>
              <a:r>
                <a:rPr lang="en-US" dirty="0"/>
                <a:t>Reduced Balance of System (cabling, grounding, junction boxes </a:t>
              </a:r>
              <a:r>
                <a:rPr lang="en-US" dirty="0" err="1"/>
                <a:t>etc</a:t>
              </a:r>
              <a:r>
                <a:rPr lang="en-US" dirty="0"/>
                <a:t>)</a:t>
              </a:r>
            </a:p>
            <a:p>
              <a:r>
                <a:rPr lang="en-US" dirty="0"/>
                <a:t>Reduced manufacturing cost</a:t>
              </a:r>
            </a:p>
            <a:p>
              <a:r>
                <a:rPr lang="en-US" dirty="0"/>
                <a:t>Reduced installation cost </a:t>
              </a:r>
            </a:p>
            <a:p>
              <a:r>
                <a:rPr lang="en-US" dirty="0"/>
                <a:t>Maintenance-free</a:t>
              </a:r>
            </a:p>
            <a:p>
              <a:r>
                <a:rPr lang="en-US" dirty="0"/>
                <a:t>Lowest cycle-life-cost</a:t>
              </a:r>
            </a:p>
            <a:p>
              <a:r>
                <a:rPr lang="en-US" dirty="0"/>
                <a:t>Outlier on Performance-Cost Curve</a:t>
              </a:r>
              <a:endParaRPr lang="en-CA" dirty="0"/>
            </a:p>
          </p:txBody>
        </p:sp>
      </p:grpSp>
      <p:sp>
        <p:nvSpPr>
          <p:cNvPr id="10" name="Title 1">
            <a:extLst>
              <a:ext uri="{FF2B5EF4-FFF2-40B4-BE49-F238E27FC236}">
                <a16:creationId xmlns:a16="http://schemas.microsoft.com/office/drawing/2014/main" id="{A538EE33-96AA-5435-1B30-10CEDB5D27A0}"/>
              </a:ext>
            </a:extLst>
          </p:cNvPr>
          <p:cNvSpPr>
            <a:spLocks noGrp="1"/>
          </p:cNvSpPr>
          <p:nvPr>
            <p:ph type="title"/>
          </p:nvPr>
        </p:nvSpPr>
        <p:spPr>
          <a:xfrm>
            <a:off x="149048" y="136004"/>
            <a:ext cx="11615064" cy="811669"/>
          </a:xfrm>
        </p:spPr>
        <p:txBody>
          <a:bodyPr/>
          <a:lstStyle/>
          <a:p>
            <a:r>
              <a:rPr lang="en-US" sz="3200" b="1" dirty="0"/>
              <a:t>What homeowners should demand and watch for? </a:t>
            </a:r>
            <a:endParaRPr lang="en-CA" dirty="0"/>
          </a:p>
        </p:txBody>
      </p:sp>
    </p:spTree>
    <p:extLst>
      <p:ext uri="{BB962C8B-B14F-4D97-AF65-F5344CB8AC3E}">
        <p14:creationId xmlns:p14="http://schemas.microsoft.com/office/powerpoint/2010/main" val="173418052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1.02.14"/>
  <p:tag name="AS_TITLE" val="Aspose.Slides for .NET 4.0 Client Profile"/>
  <p:tag name="AS_VERSION" val="21.2"/>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Custom 36">
      <a:dk1>
        <a:sysClr val="windowText" lastClr="000000"/>
      </a:dk1>
      <a:lt1>
        <a:sysClr val="window" lastClr="FFFFFF"/>
      </a:lt1>
      <a:dk2>
        <a:srgbClr val="101920"/>
      </a:dk2>
      <a:lt2>
        <a:srgbClr val="F0F4F7"/>
      </a:lt2>
      <a:accent1>
        <a:srgbClr val="C3932C"/>
      </a:accent1>
      <a:accent2>
        <a:srgbClr val="8C334D"/>
      </a:accent2>
      <a:accent3>
        <a:srgbClr val="404041"/>
      </a:accent3>
      <a:accent4>
        <a:srgbClr val="EEC45A"/>
      </a:accent4>
      <a:accent5>
        <a:srgbClr val="182026"/>
      </a:accent5>
      <a:accent6>
        <a:srgbClr val="1B3360"/>
      </a:accent6>
      <a:hlink>
        <a:srgbClr val="CE2936"/>
      </a:hlink>
      <a:folHlink>
        <a:srgbClr val="182026"/>
      </a:folHlink>
    </a:clrScheme>
    <a:fontScheme name="Custom 11">
      <a:majorFont>
        <a:latin typeface="Arial Black"/>
        <a:ea typeface="Arial"/>
        <a:cs typeface="Arial"/>
      </a:majorFont>
      <a:minorFont>
        <a:latin typeface="Century Gothic"/>
        <a:ea typeface="Arial"/>
        <a:cs typeface="Aria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23CEHAA2X2SM-2102554853-397490</_dlc_DocId>
    <_dlc_DocIdUrl xmlns="d62b6ecb-acff-4b24-a527-ff2b271ebe71">
      <Url>https://slidegenius365.sharepoint.com/_layouts/15/DocIdRedir.aspx?ID=23CEHAA2X2SM-2102554853-397490</Url>
      <Description>23CEHAA2X2SM-2102554853-397490</Description>
    </_dlc_DocIdUrl>
    <_Flow_SignoffStatus xmlns="06fa9243-f6f6-4c83-8c18-4e880acd4ff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9" ma:contentTypeDescription="Create a new document." ma:contentTypeScope="" ma:versionID="1baa54cbbff3fa94e2a79b34b6679edf">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e45992b2418e772f1b07cab54b5d7ff1"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3:_Flow_SignoffStatu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_Flow_SignoffStatus" ma:index="23" nillable="true" ma:displayName="Sign-off status" ma:internalName="Sign_x002d_off_x0020_status">
      <xsd:simpleType>
        <xsd:restriction base="dms:Text"/>
      </xsd:simpleType>
    </xsd:element>
    <xsd:element name="MediaLengthInSeconds" ma:index="24"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0C0B85-8971-473E-A60C-A1BA9ECB9283}">
  <ds:schemaRefs>
    <ds:schemaRef ds:uri="http://schemas.microsoft.com/sharepoint/events"/>
  </ds:schemaRefs>
</ds:datastoreItem>
</file>

<file path=customXml/itemProps2.xml><?xml version="1.0" encoding="utf-8"?>
<ds:datastoreItem xmlns:ds="http://schemas.openxmlformats.org/officeDocument/2006/customXml" ds:itemID="{7ADD4A1F-2AFD-42A8-A959-40AF59A2239D}">
  <ds:schemaRefs>
    <ds:schemaRef ds:uri="06fa9243-f6f6-4c83-8c18-4e880acd4ff6"/>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purl.org/dc/elements/1.1/"/>
    <ds:schemaRef ds:uri="http://www.w3.org/XML/1998/namespace"/>
    <ds:schemaRef ds:uri="d62b6ecb-acff-4b24-a527-ff2b271ebe71"/>
    <ds:schemaRef ds:uri="http://purl.org/dc/terms/"/>
  </ds:schemaRefs>
</ds:datastoreItem>
</file>

<file path=customXml/itemProps3.xml><?xml version="1.0" encoding="utf-8"?>
<ds:datastoreItem xmlns:ds="http://schemas.openxmlformats.org/officeDocument/2006/customXml" ds:itemID="{7C66A18F-5D2A-4799-9F8F-90793222BCFB}">
  <ds:schemaRefs>
    <ds:schemaRef ds:uri="http://schemas.microsoft.com/sharepoint/v3/contenttype/forms"/>
  </ds:schemaRefs>
</ds:datastoreItem>
</file>

<file path=customXml/itemProps4.xml><?xml version="1.0" encoding="utf-8"?>
<ds:datastoreItem xmlns:ds="http://schemas.openxmlformats.org/officeDocument/2006/customXml" ds:itemID="{97DE97FD-E228-48F7-8069-C31A08611F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18138</TotalTime>
  <Words>2511</Words>
  <Application>Microsoft Office PowerPoint</Application>
  <PresentationFormat>Widescreen</PresentationFormat>
  <Paragraphs>233</Paragraphs>
  <Slides>17</Slides>
  <Notes>9</Notes>
  <HiddenSlides>0</HiddenSlides>
  <MMClips>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Wingdings</vt:lpstr>
      <vt:lpstr>Calibri Light</vt:lpstr>
      <vt:lpstr>Arial</vt:lpstr>
      <vt:lpstr>Arial Black</vt:lpstr>
      <vt:lpstr>Nunito</vt:lpstr>
      <vt:lpstr>Calibri</vt:lpstr>
      <vt:lpstr>Century Gothic</vt:lpstr>
      <vt:lpstr>Office Theme</vt:lpstr>
      <vt:lpstr>Custom Design</vt:lpstr>
      <vt:lpstr>PowerPoint Presentation</vt:lpstr>
      <vt:lpstr>Key questions from Homeowner</vt:lpstr>
      <vt:lpstr>PowerPoint Presentation</vt:lpstr>
      <vt:lpstr>Traditional String Inverters</vt:lpstr>
      <vt:lpstr>Many Optimizers + String Inverter</vt:lpstr>
      <vt:lpstr>Single-Channel Microinverters</vt:lpstr>
      <vt:lpstr>Limitations of Leading Brand PV systems </vt:lpstr>
      <vt:lpstr>PowerPoint Presentation</vt:lpstr>
      <vt:lpstr>What homeowners should demand and watch for? </vt:lpstr>
      <vt:lpstr>PowerPoint Presentation</vt:lpstr>
      <vt:lpstr>sparq quad architecture advantage!</vt:lpstr>
      <vt:lpstr>PowerPoint Presentation</vt:lpstr>
      <vt:lpstr>PowerPoint Presentation</vt:lpstr>
      <vt:lpstr>Sparq microinverter vs. leading brand</vt:lpstr>
      <vt:lpstr>Sparq products value proposition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Hassan Kojori</dc:creator>
  <cp:lastModifiedBy>Hassan Kojori</cp:lastModifiedBy>
  <cp:revision>54</cp:revision>
  <cp:lastPrinted>2025-04-15T20:35:23Z</cp:lastPrinted>
  <dcterms:created xsi:type="dcterms:W3CDTF">1601-01-01T00:00:00Z</dcterms:created>
  <dcterms:modified xsi:type="dcterms:W3CDTF">2025-05-12T20:08:29Z</dcterms:modified>
</cp:coreProperties>
</file>